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70" r:id="rId2"/>
    <p:sldId id="2446" r:id="rId3"/>
    <p:sldId id="256" r:id="rId4"/>
    <p:sldId id="2439" r:id="rId5"/>
    <p:sldId id="2444" r:id="rId6"/>
    <p:sldId id="2442" r:id="rId7"/>
    <p:sldId id="353" r:id="rId8"/>
    <p:sldId id="2437" r:id="rId9"/>
    <p:sldId id="2443" r:id="rId10"/>
    <p:sldId id="404" r:id="rId11"/>
    <p:sldId id="2448" r:id="rId12"/>
    <p:sldId id="405" r:id="rId13"/>
    <p:sldId id="372" r:id="rId14"/>
    <p:sldId id="401" r:id="rId15"/>
    <p:sldId id="408" r:id="rId16"/>
    <p:sldId id="402" r:id="rId17"/>
    <p:sldId id="2440" r:id="rId18"/>
    <p:sldId id="2445" r:id="rId19"/>
    <p:sldId id="409" r:id="rId20"/>
    <p:sldId id="2463" r:id="rId21"/>
    <p:sldId id="2432" r:id="rId22"/>
    <p:sldId id="371" r:id="rId23"/>
    <p:sldId id="2438" r:id="rId24"/>
    <p:sldId id="2447" r:id="rId25"/>
    <p:sldId id="2462" r:id="rId26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38AC3-D8EF-4EE0-AFA1-8189E4727969}" v="70" dt="2024-04-27T00:20:09.754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A58163-4FBF-4DC7-BC7A-BB8F4EB5F674}" type="datetime1">
              <a:rPr lang="pt-BR" smtClean="0"/>
              <a:t>30/04/2024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3D0191-2BEA-48B8-8E8A-2A9D1EC3A21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4463-B8EF-406D-A288-BD9F2A73B868}" type="datetime1">
              <a:rPr lang="pt-BR" smtClean="0"/>
              <a:pPr/>
              <a:t>30/04/2024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60C251-82B7-4253-A774-38D73C276BCE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520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433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010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327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10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833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5938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2608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86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984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784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5486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179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326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201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578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6182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47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30/04/2024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20D3EFAC-5C13-4DA4-9315-4124F348281B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B6BBAF40-7561-4261-A302-1B9596F3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1F0DC2E4-7646-43BF-B8DC-85D33B146272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334D568D-1395-4E42-AB87-72144A6E1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9" name="Espaço reservado para o número do slide 5">
            <a:extLst>
              <a:ext uri="{FF2B5EF4-FFF2-40B4-BE49-F238E27FC236}">
                <a16:creationId xmlns:a16="http://schemas.microsoft.com/office/drawing/2014/main" id="{C2C316D0-E8BC-4D59-90AF-B2836E34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6E03126-52D6-406F-9E9F-48282C80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4" y="457200"/>
            <a:ext cx="5789425" cy="561019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6617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12" name="Forma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5717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emento gráfico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rtlCol="0"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056" y="4297680"/>
            <a:ext cx="4434840" cy="118872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61205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71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2842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932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Espaço Reservado para Título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 rtlCol="0"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27" name="Forma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o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6" name="Conector Reto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o Número do Slide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3" name="Forma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DC90440-56EB-4BB9-AF19-58268DC766D4}" type="datetime1">
              <a:rPr lang="pt-BR" noProof="0" smtClean="0"/>
              <a:t>30/04/2024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Resultado de imagem para textura do papel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11" name="Forma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2" r:id="rId7"/>
    <p:sldLayoutId id="2147483673" r:id="rId8"/>
    <p:sldLayoutId id="2147483653" r:id="rId9"/>
    <p:sldLayoutId id="2147483671" r:id="rId10"/>
    <p:sldLayoutId id="2147483668" r:id="rId11"/>
    <p:sldLayoutId id="2147483654" r:id="rId12"/>
    <p:sldLayoutId id="2147483655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119185A-BE32-9294-08B7-3B870EC5F5A3}"/>
              </a:ext>
            </a:extLst>
          </p:cNvPr>
          <p:cNvSpPr txBox="1"/>
          <p:nvPr/>
        </p:nvSpPr>
        <p:spPr>
          <a:xfrm>
            <a:off x="8177221" y="6478099"/>
            <a:ext cx="354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/>
              <a:t>@edinaldo juarez – Impacto dos Dons, 9-16</a:t>
            </a:r>
          </a:p>
        </p:txBody>
      </p:sp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7" descr="Uma imagem contendo pessoa, ao ar livre, vestindo, homem&#10;&#10;Descrição gerada automaticamente">
            <a:extLst>
              <a:ext uri="{FF2B5EF4-FFF2-40B4-BE49-F238E27FC236}">
                <a16:creationId xmlns:a16="http://schemas.microsoft.com/office/drawing/2014/main" id="{0FD1F765-B55C-FC3D-EF57-783A69D08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44" r="17344"/>
          <a:stretch>
            <a:fillRect/>
          </a:stretch>
        </p:blipFill>
        <p:spPr/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C4DA2D1D-7EF6-FF25-17B3-A69ED538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215" y="2010580"/>
            <a:ext cx="6412870" cy="4076779"/>
          </a:xfrm>
        </p:spPr>
        <p:txBody>
          <a:bodyPr rtlCol="0">
            <a:normAutofit fontScale="90000"/>
          </a:bodyPr>
          <a:lstStyle/>
          <a:p>
            <a:pPr indent="449580" algn="just">
              <a:lnSpc>
                <a:spcPct val="115000"/>
              </a:lnSpc>
            </a:pPr>
            <a:br>
              <a:rPr lang="pt-BR" sz="3300" dirty="0"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pt-BR" sz="4400" dirty="0"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Ninguém é deixado de fora desse programa de Deus para capacitar Seu povo para o serviço altruísta e para a edificação do corpo de Cristo.</a:t>
            </a:r>
            <a:endParaRPr lang="pt-BR" sz="3300" dirty="0"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0FDB605-34A5-BABC-A3DE-AAFA387C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3372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7" descr="Uma imagem contendo pessoa, ao ar livre, vestindo, homem&#10;&#10;Descrição gerada automaticamente">
            <a:extLst>
              <a:ext uri="{FF2B5EF4-FFF2-40B4-BE49-F238E27FC236}">
                <a16:creationId xmlns:a16="http://schemas.microsoft.com/office/drawing/2014/main" id="{0FD1F765-B55C-FC3D-EF57-783A69D08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44" r="17344"/>
          <a:stretch>
            <a:fillRect/>
          </a:stretch>
        </p:blipFill>
        <p:spPr/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C4DA2D1D-7EF6-FF25-17B3-A69ED538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215" y="2010580"/>
            <a:ext cx="6412870" cy="4076779"/>
          </a:xfrm>
        </p:spPr>
        <p:txBody>
          <a:bodyPr rtlCol="0">
            <a:normAutofit/>
          </a:bodyPr>
          <a:lstStyle/>
          <a:p>
            <a:pPr indent="449580" algn="just">
              <a:lnSpc>
                <a:spcPct val="115000"/>
              </a:lnSpc>
            </a:pPr>
            <a:br>
              <a:rPr lang="pt-BR" sz="3300" dirty="0"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pt-BR" sz="4400" dirty="0"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Ninguém é deixado de fora desse programa de Deus para capacitar Seu povo.</a:t>
            </a:r>
            <a:endParaRPr lang="pt-BR" sz="3300" dirty="0"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0FDB605-34A5-BABC-A3DE-AAFA387C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1179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E08A1-FEAA-4F21-96E4-5A57CFAA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676" y="1112703"/>
            <a:ext cx="7171981" cy="4153359"/>
          </a:xfrm>
        </p:spPr>
        <p:txBody>
          <a:bodyPr rtlCol="0">
            <a:norm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“Não há conversão sem que, ao mesmo tempo, o Espírito Santo conceda à pessoa um dom espiritual. Todos recebemos dons espirituais a fim de podermos atuar de determinada forma.”</a:t>
            </a:r>
            <a:b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dirty="0" err="1"/>
              <a:t>Birthe</a:t>
            </a:r>
            <a:r>
              <a:rPr lang="pt-BR" sz="1800" dirty="0"/>
              <a:t> </a:t>
            </a:r>
            <a:r>
              <a:rPr lang="pt-BR" sz="1800" dirty="0" err="1"/>
              <a:t>Kendel</a:t>
            </a:r>
            <a:r>
              <a:rPr lang="pt-BR" sz="1800" dirty="0"/>
              <a:t>, </a:t>
            </a:r>
            <a:r>
              <a:rPr lang="pt-BR" sz="1800" i="1" dirty="0"/>
              <a:t>Meus Dons Espirituais</a:t>
            </a:r>
            <a:r>
              <a:rPr lang="pt-BR" sz="1800" dirty="0"/>
              <a:t> (Apostila do Departamento do Ministério da Mulher da Associação Geral da IASD), 67, 72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E96533-0ABC-43CF-A178-990FE4A0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BC57B06-3F43-4092-8AB5-0AC06017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smtClean="0"/>
              <a:t>12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929C0D-7B6F-70D7-FAE6-2953CCAA2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Espaço Reservado para Imagem 22">
            <a:extLst>
              <a:ext uri="{FF2B5EF4-FFF2-40B4-BE49-F238E27FC236}">
                <a16:creationId xmlns:a16="http://schemas.microsoft.com/office/drawing/2014/main" id="{91F3CF92-8EA7-CCDF-6897-38892D0C4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284" b="23284"/>
          <a:stretch/>
        </p:blipFill>
        <p:spPr>
          <a:xfrm>
            <a:off x="9293922" y="5816993"/>
            <a:ext cx="2898078" cy="1032353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953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402D19F4-C7B1-3385-21F9-F9308FB36097}"/>
              </a:ext>
            </a:extLst>
          </p:cNvPr>
          <p:cNvSpPr txBox="1">
            <a:spLocks/>
          </p:cNvSpPr>
          <p:nvPr/>
        </p:nvSpPr>
        <p:spPr>
          <a:xfrm>
            <a:off x="6023027" y="793215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44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“DONS ESPIRITUAIS</a:t>
            </a:r>
          </a:p>
          <a:p>
            <a:pPr algn="ctr"/>
            <a:r>
              <a:rPr lang="pt-BR" sz="13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 SÃO</a:t>
            </a:r>
            <a:endParaRPr lang="pt-BR" sz="13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104D21D-5C48-6194-851C-5BD61D5DB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797ACEA-1482-543C-D5DA-EAB4BAB7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90F0DD-D1C2-AB17-1D88-D41526495EE5}"/>
              </a:ext>
            </a:extLst>
          </p:cNvPr>
          <p:cNvSpPr txBox="1"/>
          <p:nvPr/>
        </p:nvSpPr>
        <p:spPr>
          <a:xfrm>
            <a:off x="1013552" y="4502812"/>
            <a:ext cx="106973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capacitações divinas distribuídas pelo Espírito Santo a todo crente, segundo os desígnios e a graça de Deus para o bem comum do corpo de Cristo”.</a:t>
            </a:r>
          </a:p>
          <a:p>
            <a:r>
              <a:rPr lang="pt-BR" b="1" dirty="0"/>
              <a:t>B. </a:t>
            </a:r>
            <a:r>
              <a:rPr lang="pt-BR" b="1" dirty="0" err="1"/>
              <a:t>Bugbee</a:t>
            </a:r>
            <a:r>
              <a:rPr lang="pt-BR" b="1" dirty="0"/>
              <a:t> e Armando Bispo, </a:t>
            </a:r>
            <a:r>
              <a:rPr lang="pt-BR" b="1" i="1" dirty="0"/>
              <a:t>Como Descobrir Seu Ministério no Corpo de Cristo</a:t>
            </a:r>
            <a:r>
              <a:rPr lang="pt-BR" b="1" dirty="0"/>
              <a:t>, 47.</a:t>
            </a:r>
          </a:p>
        </p:txBody>
      </p:sp>
      <p:pic>
        <p:nvPicPr>
          <p:cNvPr id="17" name="Espaço Reservado para Imagem 16" descr="Pessoa deitada no sofá&#10;&#10;Descrição gerada automaticamente com confiança baixa">
            <a:extLst>
              <a:ext uri="{FF2B5EF4-FFF2-40B4-BE49-F238E27FC236}">
                <a16:creationId xmlns:a16="http://schemas.microsoft.com/office/drawing/2014/main" id="{8CCB9159-A34D-0737-200C-32EE2CF8E8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4451" r="14451"/>
          <a:stretch>
            <a:fillRect/>
          </a:stretch>
        </p:blipFill>
        <p:spPr>
          <a:xfrm>
            <a:off x="0" y="0"/>
            <a:ext cx="4979624" cy="4669645"/>
          </a:xfrm>
        </p:spPr>
      </p:pic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F06FC2F-70FA-3992-7572-3772A10D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0B1623B-CBD7-47F4-2B30-B34515406B08}"/>
              </a:ext>
            </a:extLst>
          </p:cNvPr>
          <p:cNvSpPr txBox="1"/>
          <p:nvPr/>
        </p:nvSpPr>
        <p:spPr>
          <a:xfrm>
            <a:off x="5783855" y="1166842"/>
            <a:ext cx="62465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</a:t>
            </a:r>
            <a:r>
              <a:rPr lang="pt-B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 espiritual é uma manifestação da graça de Deus através do Espírito Santo, que alcança os crentes habilitando-os para cumprirem o Seu propósito através de um ministério eficaz em favor dos interesses do reino de Deus. 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Espaço Reservado para Imagem 34" descr="Pessoa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C1937D6D-A516-8CFF-E16C-9B712E3DDF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26" r="25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0D2FA59-42D1-4596-BADF-65EE2EEC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345" y="696865"/>
            <a:ext cx="9439913" cy="2578608"/>
          </a:xfrm>
        </p:spPr>
        <p:txBody>
          <a:bodyPr rtlCol="0">
            <a:normAutofit/>
          </a:bodyPr>
          <a:lstStyle/>
          <a:p>
            <a:pPr rtl="0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“Certas capacidades, concedidas pela graça e poder de Deus, que habilitam pessoas para serviços específicos e correspondentes".</a:t>
            </a:r>
            <a:endParaRPr lang="pt-BR" sz="44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08C1B7C-03BA-4C6C-B759-6DAB6A63B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676" y="3371788"/>
            <a:ext cx="5260848" cy="3054096"/>
          </a:xfrm>
        </p:spPr>
        <p:txBody>
          <a:bodyPr rtlCol="0"/>
          <a:lstStyle/>
          <a:p>
            <a:r>
              <a:rPr lang="pt-BR" b="1" dirty="0"/>
              <a:t>John </a:t>
            </a:r>
            <a:r>
              <a:rPr lang="pt-BR" b="1" dirty="0" err="1"/>
              <a:t>Stott</a:t>
            </a:r>
            <a:r>
              <a:rPr lang="pt-BR" b="1" dirty="0"/>
              <a:t>, </a:t>
            </a:r>
            <a:r>
              <a:rPr lang="pt-BR" b="1" i="1" dirty="0"/>
              <a:t>Batismo e Plenitude do Espírito Santo</a:t>
            </a:r>
            <a:r>
              <a:rPr lang="pt-BR" b="1" dirty="0"/>
              <a:t>, 80.</a:t>
            </a:r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8751E420-B483-4040-8E33-A32E82D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r>
              <a:rPr lang="pt-BR"/>
              <a:t>Título da Apresentação</a:t>
            </a:r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A720F25F-904B-4AA2-9CB6-69411308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smtClean="0"/>
              <a:t>15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4898CB-5AC4-2475-B6D5-B74007A1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4426D4C-56B2-463F-99F9-8F6C8EBBC0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7917" b="7917"/>
          <a:stretch/>
        </p:blipFill>
        <p:spPr>
          <a:xfrm>
            <a:off x="2651870" y="4304418"/>
            <a:ext cx="5414116" cy="2553582"/>
          </a:xfrm>
        </p:spPr>
      </p:pic>
    </p:spTree>
    <p:extLst>
      <p:ext uri="{BB962C8B-B14F-4D97-AF65-F5344CB8AC3E}">
        <p14:creationId xmlns:p14="http://schemas.microsoft.com/office/powerpoint/2010/main" val="395842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o Número do Slide 13">
            <a:extLst>
              <a:ext uri="{FF2B5EF4-FFF2-40B4-BE49-F238E27FC236}">
                <a16:creationId xmlns:a16="http://schemas.microsoft.com/office/drawing/2014/main" id="{C1EA167B-7079-4284-997F-7309C51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smtClean="0"/>
              <a:t>16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FC80F2-CF4B-4058-A8F9-4BC9D9660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5" name="Espaço Reservado para Imagem 24" descr="Pessoa sentada na neve&#10;&#10;Descrição gerada automaticamente com confiança média">
            <a:extLst>
              <a:ext uri="{FF2B5EF4-FFF2-40B4-BE49-F238E27FC236}">
                <a16:creationId xmlns:a16="http://schemas.microsoft.com/office/drawing/2014/main" id="{53950EF0-9E3E-A62A-DF1F-B526827539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3465" r="23465"/>
          <a:stretch>
            <a:fillRect/>
          </a:stretch>
        </p:blipFill>
        <p:spPr>
          <a:xfrm>
            <a:off x="110111" y="176986"/>
            <a:ext cx="5342858" cy="6722208"/>
          </a:xfr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2ACDF10-9F20-82F9-9EE3-26D52A440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432" y="1974805"/>
            <a:ext cx="4244448" cy="38303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1A4AC53-3932-FA8F-DF6E-EE4A22808B4A}"/>
              </a:ext>
            </a:extLst>
          </p:cNvPr>
          <p:cNvSpPr txBox="1"/>
          <p:nvPr/>
        </p:nvSpPr>
        <p:spPr>
          <a:xfrm>
            <a:off x="5706737" y="537269"/>
            <a:ext cx="625758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Schwarz:</a:t>
            </a:r>
          </a:p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“Um dom espiritual é uma habilidade especial que o Espírito Santo dá a cada membro do corpo de Cristo – de acordo com a graça de Deus – para ser usada na edificação da Igreja”. </a:t>
            </a:r>
          </a:p>
          <a:p>
            <a:r>
              <a:rPr lang="pt-BR" sz="2400" b="1" dirty="0"/>
              <a:t>Christian A. Schwarz, </a:t>
            </a:r>
            <a:r>
              <a:rPr lang="pt-BR" sz="2400" b="1" i="1" dirty="0"/>
              <a:t>O Teste dos Dons</a:t>
            </a:r>
            <a:r>
              <a:rPr lang="pt-BR" sz="2400" b="1" dirty="0"/>
              <a:t>, 14.</a:t>
            </a:r>
          </a:p>
        </p:txBody>
      </p:sp>
    </p:spTree>
    <p:extLst>
      <p:ext uri="{BB962C8B-B14F-4D97-AF65-F5344CB8AC3E}">
        <p14:creationId xmlns:p14="http://schemas.microsoft.com/office/powerpoint/2010/main" val="284915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17</a:t>
            </a:fld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662FAC5-0BC5-3A42-B5EC-06C23DD29F93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3"/>
          <a:srcRect t="17039" b="17039"/>
          <a:stretch/>
        </p:blipFill>
        <p:spPr>
          <a:xfrm>
            <a:off x="-220337" y="539425"/>
            <a:ext cx="5979492" cy="5913566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0FEF23A-7AC2-846E-E2ED-0A8280A6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2F1634-8A8A-A406-B7CD-1464C98B7081}"/>
              </a:ext>
            </a:extLst>
          </p:cNvPr>
          <p:cNvSpPr txBox="1"/>
          <p:nvPr/>
        </p:nvSpPr>
        <p:spPr>
          <a:xfrm>
            <a:off x="5871990" y="860509"/>
            <a:ext cx="571137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C. Peter Wagner: “Dom espiritual é um atributo especial, dado pelo Espírito Santo, a cada membro do Corpo de Cristo, de acordo com a graça divina, para ser usado dentro do contexto do Corpo.”</a:t>
            </a:r>
          </a:p>
          <a:p>
            <a:r>
              <a:rPr lang="pt-BR" sz="2000" b="1" dirty="0"/>
              <a:t>C. Peter Wagner, </a:t>
            </a:r>
            <a:r>
              <a:rPr lang="pt-BR" sz="2000" b="1" i="1" dirty="0"/>
              <a:t>Descubra Seus Dons Espirituais</a:t>
            </a:r>
            <a:r>
              <a:rPr lang="pt-BR" sz="2000" b="1" dirty="0"/>
              <a:t>, 42.</a:t>
            </a:r>
          </a:p>
        </p:txBody>
      </p:sp>
    </p:spTree>
    <p:extLst>
      <p:ext uri="{BB962C8B-B14F-4D97-AF65-F5344CB8AC3E}">
        <p14:creationId xmlns:p14="http://schemas.microsoft.com/office/powerpoint/2010/main" val="210880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453BCF-B5D7-ED6D-2927-6880369D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F965BBCE-B73B-2D19-9EFD-BA4AFAB189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030" r="21030"/>
          <a:stretch/>
        </p:blipFill>
        <p:spPr/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AABA74-9D4D-54F5-6FAB-7A5EDDED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6F29FAD-F222-0220-7DB9-4D7613726FAC}"/>
              </a:ext>
            </a:extLst>
          </p:cNvPr>
          <p:cNvSpPr txBox="1"/>
          <p:nvPr/>
        </p:nvSpPr>
        <p:spPr>
          <a:xfrm>
            <a:off x="5475383" y="2272394"/>
            <a:ext cx="6166097" cy="37856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 especial</a:t>
            </a:r>
          </a:p>
          <a:p>
            <a:pPr>
              <a:buFont typeface="Arial" pitchFamily="34" charset="0"/>
              <a:buChar char="•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Dádiva do Espírito</a:t>
            </a:r>
          </a:p>
          <a:p>
            <a:pPr>
              <a:buFont typeface="Arial" pitchFamily="34" charset="0"/>
              <a:buChar char="•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todos os cristãos</a:t>
            </a:r>
          </a:p>
          <a:p>
            <a:pPr>
              <a:buFont typeface="Arial" pitchFamily="34" charset="0"/>
              <a:buChar char="•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 graça</a:t>
            </a:r>
          </a:p>
          <a:p>
            <a:pPr>
              <a:buFont typeface="Arial" pitchFamily="34" charset="0"/>
              <a:buChar char="•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serviço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4FE6F-B319-D696-B840-35DB0F249F72}"/>
              </a:ext>
            </a:extLst>
          </p:cNvPr>
          <p:cNvSpPr/>
          <p:nvPr/>
        </p:nvSpPr>
        <p:spPr>
          <a:xfrm>
            <a:off x="7263266" y="984298"/>
            <a:ext cx="2116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DONS:</a:t>
            </a:r>
          </a:p>
        </p:txBody>
      </p:sp>
    </p:spTree>
    <p:extLst>
      <p:ext uri="{BB962C8B-B14F-4D97-AF65-F5344CB8AC3E}">
        <p14:creationId xmlns:p14="http://schemas.microsoft.com/office/powerpoint/2010/main" val="3171201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C0AA5E5B-9A0B-4837-9008-6B83089C19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4567" r="4567"/>
          <a:stretch/>
        </p:blipFill>
        <p:spPr/>
      </p:pic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D98BD80F-ADD8-4A4B-93EA-5B25442FD2F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24561" b="24561"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CA6E381-7CDD-4999-B9C7-CD31E749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50" y="3982376"/>
            <a:ext cx="5076692" cy="2139696"/>
          </a:xfrm>
        </p:spPr>
        <p:txBody>
          <a:bodyPr rtlCol="0"/>
          <a:lstStyle/>
          <a:p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dons são de natureza espiritual devido a se originarem no próprio Espírito Santo.</a:t>
            </a:r>
          </a:p>
        </p:txBody>
      </p:sp>
    </p:spTree>
    <p:extLst>
      <p:ext uri="{BB962C8B-B14F-4D97-AF65-F5344CB8AC3E}">
        <p14:creationId xmlns:p14="http://schemas.microsoft.com/office/powerpoint/2010/main" val="242076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2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4292321-490B-9788-EBAC-39987D16937E}"/>
              </a:ext>
            </a:extLst>
          </p:cNvPr>
          <p:cNvSpPr/>
          <p:nvPr/>
        </p:nvSpPr>
        <p:spPr>
          <a:xfrm>
            <a:off x="130292" y="2284659"/>
            <a:ext cx="1225470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ELEMENTOS FUNDAMENTAIS </a:t>
            </a:r>
          </a:p>
          <a:p>
            <a:pPr algn="ctr"/>
            <a:r>
              <a:rPr lang="pt-BR" sz="6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DOS DONS ESPIRITUAIS </a:t>
            </a:r>
          </a:p>
        </p:txBody>
      </p:sp>
    </p:spTree>
    <p:extLst>
      <p:ext uri="{BB962C8B-B14F-4D97-AF65-F5344CB8AC3E}">
        <p14:creationId xmlns:p14="http://schemas.microsoft.com/office/powerpoint/2010/main" val="41445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o Número do Slide 11">
            <a:extLst>
              <a:ext uri="{FF2B5EF4-FFF2-40B4-BE49-F238E27FC236}">
                <a16:creationId xmlns:a16="http://schemas.microsoft.com/office/drawing/2014/main" id="{DB99AAA1-CDF9-4450-96FC-E7E2C3AA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20</a:t>
            </a:fld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EB60F4-B84F-9A48-1406-8C56199A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Espaço Reservado para Imagem 6" descr="mulher em pé em frente a um rack de roupas">
            <a:extLst>
              <a:ext uri="{FF2B5EF4-FFF2-40B4-BE49-F238E27FC236}">
                <a16:creationId xmlns:a16="http://schemas.microsoft.com/office/drawing/2014/main" id="{90DB0EAC-3D09-E7AB-6F1C-4DD2E880D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" b="64"/>
          <a:stretch/>
        </p:blipFill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9ADB54-3897-4872-B9B3-1888BB60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093" y="1399142"/>
            <a:ext cx="5435702" cy="5139770"/>
          </a:xfrm>
        </p:spPr>
        <p:txBody>
          <a:bodyPr rtlCol="0">
            <a:normAutofit/>
          </a:bodyPr>
          <a:lstStyle/>
          <a:p>
            <a:pPr rtl="0"/>
            <a:r>
              <a:rPr lang="pt-BR" sz="4000" b="1" dirty="0"/>
              <a:t>Os dons espirituais não dependem do esforço ou engenho humano para sua recepção inicial, mas da soberania do Espírito Santo que os distribui “conforme lhe apraz” </a:t>
            </a:r>
            <a:r>
              <a:rPr lang="pt-BR" sz="3600" b="1" dirty="0"/>
              <a:t>(1Co 12:11).</a:t>
            </a:r>
            <a:r>
              <a:rPr lang="pt-BR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613944-872E-1D17-1435-0E3E0A9278DC}"/>
              </a:ext>
            </a:extLst>
          </p:cNvPr>
          <p:cNvSpPr txBox="1"/>
          <p:nvPr/>
        </p:nvSpPr>
        <p:spPr>
          <a:xfrm>
            <a:off x="277027" y="4892356"/>
            <a:ext cx="4019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A NATUREZA </a:t>
            </a:r>
          </a:p>
          <a:p>
            <a:pPr algn="ctr"/>
            <a:r>
              <a:rPr lang="pt-BR" sz="4400" b="1" dirty="0"/>
              <a:t>DOS DONS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09473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o Número do Slide 11">
            <a:extLst>
              <a:ext uri="{FF2B5EF4-FFF2-40B4-BE49-F238E27FC236}">
                <a16:creationId xmlns:a16="http://schemas.microsoft.com/office/drawing/2014/main" id="{DB99AAA1-CDF9-4450-96FC-E7E2C3AA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21</a:t>
            </a:fld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EB60F4-B84F-9A48-1406-8C56199A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Espaço Reservado para Imagem 6" descr="mulher em pé em frente a um rack de roupas">
            <a:extLst>
              <a:ext uri="{FF2B5EF4-FFF2-40B4-BE49-F238E27FC236}">
                <a16:creationId xmlns:a16="http://schemas.microsoft.com/office/drawing/2014/main" id="{90DB0EAC-3D09-E7AB-6F1C-4DD2E880D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" b="64"/>
          <a:stretch/>
        </p:blipFill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9ADB54-3897-4872-B9B3-1888BB60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136" y="890177"/>
            <a:ext cx="5435702" cy="5139770"/>
          </a:xfrm>
        </p:spPr>
        <p:txBody>
          <a:bodyPr rtlCol="0">
            <a:normAutofit/>
          </a:bodyPr>
          <a:lstStyle/>
          <a:p>
            <a:pPr rtl="0"/>
            <a:r>
              <a:rPr lang="pt-BR" sz="4000" b="1" dirty="0"/>
              <a:t>esforço ou engenho humano </a:t>
            </a:r>
            <a:br>
              <a:rPr lang="pt-BR" sz="4000" b="1" dirty="0"/>
            </a:br>
            <a:br>
              <a:rPr lang="pt-BR" sz="4000" b="1" dirty="0"/>
            </a:br>
            <a:br>
              <a:rPr lang="pt-BR" sz="4000" b="1" dirty="0"/>
            </a:br>
            <a:r>
              <a:rPr lang="pt-BR" sz="4000" b="1" dirty="0"/>
              <a:t>soberania do Espírito Santo, “conforme lhe apraz” </a:t>
            </a:r>
            <a:r>
              <a:rPr lang="pt-BR" sz="3600" b="1" dirty="0"/>
              <a:t>(1Co 12:11).</a:t>
            </a:r>
            <a:r>
              <a:rPr lang="pt-BR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613944-872E-1D17-1435-0E3E0A9278DC}"/>
              </a:ext>
            </a:extLst>
          </p:cNvPr>
          <p:cNvSpPr txBox="1"/>
          <p:nvPr/>
        </p:nvSpPr>
        <p:spPr>
          <a:xfrm>
            <a:off x="277027" y="4892356"/>
            <a:ext cx="4019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A NATUREZA </a:t>
            </a:r>
          </a:p>
          <a:p>
            <a:pPr algn="ctr"/>
            <a:r>
              <a:rPr lang="pt-BR" sz="4400" b="1" dirty="0"/>
              <a:t>DOS DONS</a:t>
            </a:r>
            <a:endParaRPr lang="pt-BR" sz="4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3EAD02E-C00C-060C-9BF5-A9EEB0E94409}"/>
              </a:ext>
            </a:extLst>
          </p:cNvPr>
          <p:cNvSpPr/>
          <p:nvPr/>
        </p:nvSpPr>
        <p:spPr>
          <a:xfrm>
            <a:off x="7481188" y="1029809"/>
            <a:ext cx="1752403" cy="35086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2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69470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F0ECE2-12A4-9382-6C5E-2AF3D26E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515" y="6305473"/>
            <a:ext cx="2295845" cy="5525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4346E7D-DEB5-1D6B-CF9B-5BE265F5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165" y="2001941"/>
            <a:ext cx="4419877" cy="212495"/>
          </a:xfrm>
          <a:prstGeom prst="rect">
            <a:avLst/>
          </a:prstGeom>
        </p:spPr>
      </p:pic>
      <p:pic>
        <p:nvPicPr>
          <p:cNvPr id="16" name="Espaço Reservado para Imagem 15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38FB4A0B-0715-5F3E-311F-D8D29EC9B5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0250" r="10250"/>
          <a:stretch>
            <a:fillRect/>
          </a:stretch>
        </p:blipFill>
        <p:spPr/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14228" y="1624987"/>
            <a:ext cx="5342858" cy="4048699"/>
          </a:xfrm>
        </p:spPr>
        <p:txBody>
          <a:bodyPr rtlCol="0">
            <a:normAutofit/>
          </a:bodyPr>
          <a:lstStyle/>
          <a:p>
            <a:pPr algn="ctr" rtl="0"/>
            <a:r>
              <a:rPr lang="pt-BR" sz="5400" dirty="0"/>
              <a:t>TODO DOM POSTO EM PRÁTICA PASSA </a:t>
            </a:r>
            <a:br>
              <a:rPr lang="pt-BR" sz="5400" dirty="0"/>
            </a:br>
            <a:r>
              <a:rPr lang="pt-BR" sz="5400" dirty="0"/>
              <a:t>A SER UM MINISTÉRIO.</a:t>
            </a:r>
          </a:p>
        </p:txBody>
      </p:sp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453BCF-B5D7-ED6D-2927-6880369D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043106" y="261652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</a:t>
            </a:r>
          </a:p>
          <a:p>
            <a:pPr algn="ctr"/>
            <a:r>
              <a:rPr lang="pt-BR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ESPIRITUAIS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289" y="3189388"/>
            <a:ext cx="7328837" cy="2635785"/>
          </a:xfrm>
        </p:spPr>
        <p:txBody>
          <a:bodyPr rtlCol="0"/>
          <a:lstStyle/>
          <a:p>
            <a:pPr algn="ctr"/>
            <a: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 projeto de expansão do reino de Deus </a:t>
            </a:r>
            <a:endParaRPr lang="pt-BR" sz="4400" dirty="0"/>
          </a:p>
        </p:txBody>
      </p:sp>
      <p:pic>
        <p:nvPicPr>
          <p:cNvPr id="9" name="Espaço Reservado para Imagem 8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9EAB4FE7-CC27-0266-D676-5F3354F35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40" r="258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932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24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0995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4209A6-5F32-1054-C753-B09B0741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86" y="3679633"/>
            <a:ext cx="5797491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 Projeto de Deus para Equipar 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S</a:t>
            </a: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eu povo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4223" y="227876"/>
            <a:ext cx="5244029" cy="5836910"/>
          </a:xfrm>
        </p:spPr>
        <p:txBody>
          <a:bodyPr rtlCol="0"/>
          <a:lstStyle/>
          <a:p>
            <a:pPr rtl="0"/>
            <a:r>
              <a:rPr lang="pt-BR" sz="3600" dirty="0">
                <a:effectLst/>
                <a:latin typeface="Aptos ExtraBold" panose="020F050202020403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Projeto divino para equipar os cristãos, fortalecer o corpo de Cristo e levar ambos na direção do cumprimento da missão que Jesus deixou sob a responsabilidade da igreja.</a:t>
            </a:r>
            <a:endParaRPr lang="pt-BR" sz="3600" dirty="0">
              <a:latin typeface="Aptos ExtraBold" panose="020F0502020204030204" pitchFamily="34" charset="0"/>
            </a:endParaRP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402D19F4-C7B1-3385-21F9-F9308FB36097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44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4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EFA9D5-ABE2-74A3-299F-F4B03AC37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Espaço Reservado para Imagem 10" descr="Uma imagem contendo pessoa, ao ar livre, água, onda&#10;&#10;Descrição gerada automaticamente">
            <a:extLst>
              <a:ext uri="{FF2B5EF4-FFF2-40B4-BE49-F238E27FC236}">
                <a16:creationId xmlns:a16="http://schemas.microsoft.com/office/drawing/2014/main" id="{CA50E31F-63A8-9F7A-6ED8-7F43E13A02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8480" r="18480"/>
          <a:stretch>
            <a:fillRect/>
          </a:stretch>
        </p:blipFill>
        <p:spPr>
          <a:xfrm>
            <a:off x="5721350" y="20638"/>
            <a:ext cx="6470650" cy="6067425"/>
          </a:xfrm>
        </p:spPr>
      </p:pic>
    </p:spTree>
    <p:extLst>
      <p:ext uri="{BB962C8B-B14F-4D97-AF65-F5344CB8AC3E}">
        <p14:creationId xmlns:p14="http://schemas.microsoft.com/office/powerpoint/2010/main" val="230252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4223" y="227876"/>
            <a:ext cx="5244029" cy="5836910"/>
          </a:xfrm>
        </p:spPr>
        <p:txBody>
          <a:bodyPr rtlCol="0"/>
          <a:lstStyle/>
          <a:p>
            <a:pPr algn="ctr" rtl="0"/>
            <a:r>
              <a:rPr lang="pt-BR" sz="4800" dirty="0">
                <a:latin typeface="Aptos ExtraBold" panose="020F050202020403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DONS:</a:t>
            </a:r>
            <a:br>
              <a:rPr lang="pt-BR" sz="4800" dirty="0">
                <a:latin typeface="Aptos ExtraBold" panose="020F050202020403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4800" dirty="0">
                <a:latin typeface="Aptos ExtraBold" panose="020F050202020403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 p</a:t>
            </a:r>
            <a:r>
              <a:rPr lang="pt-BR" sz="4800" dirty="0">
                <a:effectLst/>
                <a:latin typeface="Aptos ExtraBold" panose="020F050202020403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rojeto divino para equipar os cristãos, fortalecer o corpo de Cristo e cumprir a missão.</a:t>
            </a:r>
            <a:endParaRPr lang="pt-BR" sz="4800" dirty="0">
              <a:latin typeface="Aptos ExtraBold" panose="020F0502020204030204" pitchFamily="34" charset="0"/>
            </a:endParaRP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402D19F4-C7B1-3385-21F9-F9308FB36097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44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4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EFA9D5-ABE2-74A3-299F-F4B03AC37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 descr="Uma imagem contendo pessoa, ao ar livre, água, onda&#10;&#10;Descrição gerada automaticamente">
            <a:extLst>
              <a:ext uri="{FF2B5EF4-FFF2-40B4-BE49-F238E27FC236}">
                <a16:creationId xmlns:a16="http://schemas.microsoft.com/office/drawing/2014/main" id="{048E28C2-0AE6-8447-B899-1E24CBBB2C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8480" r="18480"/>
          <a:stretch>
            <a:fillRect/>
          </a:stretch>
        </p:blipFill>
        <p:spPr>
          <a:xfrm>
            <a:off x="5721840" y="-2610"/>
            <a:ext cx="6470160" cy="6067396"/>
          </a:xfrm>
        </p:spPr>
      </p:pic>
    </p:spTree>
    <p:extLst>
      <p:ext uri="{BB962C8B-B14F-4D97-AF65-F5344CB8AC3E}">
        <p14:creationId xmlns:p14="http://schemas.microsoft.com/office/powerpoint/2010/main" val="297520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 descr="Homem sorrindo com a mão&#10;&#10;Descrição gerada automaticamente com confiança média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25" r="7525"/>
          <a:stretch>
            <a:fillRect/>
          </a:stretch>
        </p:blipFill>
        <p:spPr>
          <a:xfrm>
            <a:off x="5776743" y="537002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ítulo 7">
            <a:extLst>
              <a:ext uri="{FF2B5EF4-FFF2-40B4-BE49-F238E27FC236}">
                <a16:creationId xmlns:a16="http://schemas.microsoft.com/office/drawing/2014/main" id="{5F816577-909B-62AE-C2CB-0E973EAE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26" y="316806"/>
            <a:ext cx="5913440" cy="600419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 queremos realmente que os leigos se envolvam, temos de tomar tempo para ajudar as pessoas a descobrirem os seus dons espirituais e a encontrarem o seu lugar de ministério na igreja.”  </a:t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dirty="0"/>
              <a:t>Russell </a:t>
            </a:r>
            <a:r>
              <a:rPr lang="pt-BR" sz="2400" dirty="0" err="1"/>
              <a:t>Burrilll</a:t>
            </a:r>
            <a:r>
              <a:rPr lang="pt-BR" sz="2400" dirty="0"/>
              <a:t>, </a:t>
            </a:r>
            <a:r>
              <a:rPr lang="pt-BR" sz="2400" i="1" dirty="0"/>
              <a:t>Revolução na Igreja</a:t>
            </a:r>
            <a:r>
              <a:rPr lang="pt-BR" sz="2400" dirty="0"/>
              <a:t>, 1999), 63.</a:t>
            </a:r>
            <a:br>
              <a:rPr lang="pt-BR" sz="2400" dirty="0"/>
            </a:br>
            <a:endParaRPr lang="pt-BR" sz="3300" dirty="0"/>
          </a:p>
        </p:txBody>
      </p: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03511" y="-342900"/>
            <a:ext cx="3932237" cy="1600200"/>
          </a:xfrm>
        </p:spPr>
        <p:txBody>
          <a:bodyPr rtlCol="0"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Efésios 4:10-12.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half" idx="2"/>
          </p:nvPr>
        </p:nvSpPr>
        <p:spPr>
          <a:xfrm>
            <a:off x="5475383" y="1724140"/>
            <a:ext cx="6628481" cy="6264274"/>
          </a:xfrm>
        </p:spPr>
        <p:txBody>
          <a:bodyPr rtlCol="0">
            <a:normAutofit/>
          </a:bodyPr>
          <a:lstStyle/>
          <a:p>
            <a:pPr algn="l"/>
            <a:r>
              <a:rPr lang="pt-BR" sz="24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Aquele que desceu é também o mesmo que subiu acima de todos os céus, para cumprir todas as coisas.</a:t>
            </a:r>
          </a:p>
          <a:p>
            <a:pPr algn="l"/>
            <a:r>
              <a:rPr lang="pt-BR" sz="24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11 </a:t>
            </a:r>
            <a:r>
              <a:rPr lang="pt-BR" sz="24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E ele mesmo deu uns para apóstolos, e outros para profetas, e outros para evangelistas, e outros para pastores e doutores,</a:t>
            </a:r>
          </a:p>
          <a:p>
            <a:pPr algn="l"/>
            <a:r>
              <a:rPr lang="pt-BR" sz="24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12 </a:t>
            </a:r>
            <a:r>
              <a:rPr lang="pt-BR" sz="24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Querendo o aperfeiçoamento dos santos, para a obra do ministério, para edificação do corpo de Cristo;</a:t>
            </a:r>
          </a:p>
        </p:txBody>
      </p:sp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7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AC0628-C1D1-D644-1412-97B92DE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 descr="Uma imagem contendo pessoa, no interior, pedaço, pequeno&#10;&#10;Descrição gerada automaticamente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557" b="557"/>
          <a:stretch>
            <a:fillRect/>
          </a:stretch>
        </p:blipFill>
        <p:spPr>
          <a:xfrm>
            <a:off x="-319489" y="506775"/>
            <a:ext cx="5416877" cy="5357153"/>
          </a:xfr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CA5B662-38A7-D85C-5FA8-7A01F1577C07}"/>
              </a:ext>
            </a:extLst>
          </p:cNvPr>
          <p:cNvSpPr/>
          <p:nvPr/>
        </p:nvSpPr>
        <p:spPr>
          <a:xfrm>
            <a:off x="5097388" y="2919470"/>
            <a:ext cx="6808173" cy="19009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205" y="941943"/>
            <a:ext cx="5913440" cy="6004192"/>
          </a:xfrm>
        </p:spPr>
        <p:txBody>
          <a:bodyPr/>
          <a:lstStyle/>
          <a:p>
            <a:pPr algn="ctr"/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cristãos os possuem dons.</a:t>
            </a:r>
            <a:r>
              <a:rPr lang="pt-BR" sz="4000" dirty="0"/>
              <a:t> 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filho de Deus nasce em Seu reino dotado da capacitação do Espírito para ser útil num ministério específico</a:t>
            </a:r>
            <a:r>
              <a:rPr lang="pt-BR" sz="4000" dirty="0"/>
              <a:t>.</a:t>
            </a:r>
            <a:b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400" dirty="0"/>
            </a:br>
            <a:endParaRPr lang="pt-BR" sz="3300" dirty="0"/>
          </a:p>
        </p:txBody>
      </p:sp>
      <p:pic>
        <p:nvPicPr>
          <p:cNvPr id="16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66286AEC-1170-D360-D4F7-1A68B539DB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223" r="212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918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53" y="848298"/>
            <a:ext cx="5913440" cy="5497417"/>
          </a:xfrm>
        </p:spPr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cristãos os possuem dons.</a:t>
            </a:r>
            <a:r>
              <a:rPr lang="pt-BR" dirty="0"/>
              <a:t> </a:t>
            </a:r>
            <a:br>
              <a:rPr lang="pt-BR" sz="4000" dirty="0"/>
            </a:br>
            <a:endParaRPr lang="pt-BR" sz="4800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901828-85DE-97C3-2012-37FBD286E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21F7F91-E264-4F64-2E8E-E12E2585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3" r="21223"/>
          <a:stretch>
            <a:fillRect/>
          </a:stretch>
        </p:blipFill>
        <p:spPr>
          <a:xfrm>
            <a:off x="-1" y="1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</p:pic>
    </p:spTree>
    <p:extLst>
      <p:ext uri="{BB962C8B-B14F-4D97-AF65-F5344CB8AC3E}">
        <p14:creationId xmlns:p14="http://schemas.microsoft.com/office/powerpoint/2010/main" val="26032115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775_TF33670525.potx" id="{3969EB29-D1BB-4537-BD36-6B56055CD35E}" vid="{718C3AFE-E9E2-4C9E-8E5E-DE93123F459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inverno</Template>
  <TotalTime>1636</TotalTime>
  <Words>827</Words>
  <Application>Microsoft Office PowerPoint</Application>
  <PresentationFormat>Widescreen</PresentationFormat>
  <Paragraphs>96</Paragraphs>
  <Slides>25</Slides>
  <Notes>24</Notes>
  <HiddenSlides>7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9" baseType="lpstr">
      <vt:lpstr>Aharoni</vt:lpstr>
      <vt:lpstr>Amasis MT Pro Black</vt:lpstr>
      <vt:lpstr>Aptos ExtraBold</vt:lpstr>
      <vt:lpstr>Arial</vt:lpstr>
      <vt:lpstr>Berlin Sans FB</vt:lpstr>
      <vt:lpstr>Berlin Sans FB Demi</vt:lpstr>
      <vt:lpstr>Book Antiqua</vt:lpstr>
      <vt:lpstr>Calibri</vt:lpstr>
      <vt:lpstr>Calibri Light</vt:lpstr>
      <vt:lpstr>Eras Bold ITC</vt:lpstr>
      <vt:lpstr>Gill Sans</vt:lpstr>
      <vt:lpstr>Merriweather</vt:lpstr>
      <vt:lpstr>Times New Roman</vt:lpstr>
      <vt:lpstr>Tema do Office</vt:lpstr>
      <vt:lpstr>ELEMENTOS FUNDAMENTAIS  DOS DONS ESPIRITUAIS</vt:lpstr>
      <vt:lpstr>ELEMENTOS FUNDAMENTAIS  DOS DONS ESPIRITUAIS</vt:lpstr>
      <vt:lpstr>O Projeto de Deus para Equipar  Seu povo</vt:lpstr>
      <vt:lpstr>Projeto divino para equipar os cristãos, fortalecer o corpo de Cristo e levar ambos na direção do cumprimento da missão que Jesus deixou sob a responsabilidade da igreja.</vt:lpstr>
      <vt:lpstr>DONS: O projeto divino para equipar os cristãos, fortalecer o corpo de Cristo e cumprir a missão.</vt:lpstr>
      <vt:lpstr>“Se queremos realmente que os leigos se envolvam, temos de tomar tempo para ajudar as pessoas a descobrirem os seus dons espirituais e a encontrarem o seu lugar de ministério na igreja.”    Russell Burrilll, Revolução na Igreja, 1999), 63. </vt:lpstr>
      <vt:lpstr>Efésios 4:10-12.</vt:lpstr>
      <vt:lpstr>Todos os cristãos os possuem dons. Cada filho de Deus nasce em Seu reino dotado da capacitação do Espírito para ser útil num ministério específico.  </vt:lpstr>
      <vt:lpstr>Todos os cristãos os possuem dons.  </vt:lpstr>
      <vt:lpstr> Ninguém é deixado de fora desse programa de Deus para capacitar Seu povo para o serviço altruísta e para a edificação do corpo de Cristo.</vt:lpstr>
      <vt:lpstr> Ninguém é deixado de fora desse programa de Deus para capacitar Seu povo.</vt:lpstr>
      <vt:lpstr>“Não há conversão sem que, ao mesmo tempo, o Espírito Santo conceda à pessoa um dom espiritual. Todos recebemos dons espirituais a fim de podermos atuar de determinada forma.”  Birthe Kendel, Meus Dons Espirituais (Apostila do Departamento do Ministério da Mulher da Associação Geral da IASD), 67, 72</vt:lpstr>
      <vt:lpstr>Apresentação do PowerPoint</vt:lpstr>
      <vt:lpstr>Apresentação do PowerPoint</vt:lpstr>
      <vt:lpstr>“Certas capacidades, concedidas pela graça e poder de Deus, que habilitam pessoas para serviços específicos e correspondentes".</vt:lpstr>
      <vt:lpstr>Apresentação do PowerPoint</vt:lpstr>
      <vt:lpstr>Apresentação do PowerPoint</vt:lpstr>
      <vt:lpstr>Apresentação do PowerPoint</vt:lpstr>
      <vt:lpstr>Os dons são de natureza espiritual devido a se originarem no próprio Espírito Santo.</vt:lpstr>
      <vt:lpstr>Os dons espirituais não dependem do esforço ou engenho humano para sua recepção inicial, mas da soberania do Espírito Santo que os distribui “conforme lhe apraz” (1Co 12:11). </vt:lpstr>
      <vt:lpstr>esforço ou engenho humano    soberania do Espírito Santo, “conforme lhe apraz” (1Co 12:11). </vt:lpstr>
      <vt:lpstr>TODO DOM POSTO EM PRÁTICA PASSA  A SER UM MINISTÉRIO.</vt:lpstr>
      <vt:lpstr>O projeto de expansão do reino de Deus </vt:lpstr>
      <vt:lpstr>ELEMENTOS FUNDAMENTAIS  DOS DONS ESPIRITUAIS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AQUI</dc:title>
  <dc:creator>USB - ANP - Edinaldo Juarez</dc:creator>
  <cp:lastModifiedBy>USB - ANP - Edinaldo Juarez</cp:lastModifiedBy>
  <cp:revision>3</cp:revision>
  <dcterms:created xsi:type="dcterms:W3CDTF">2024-04-25T23:11:11Z</dcterms:created>
  <dcterms:modified xsi:type="dcterms:W3CDTF">2024-05-01T02:24:30Z</dcterms:modified>
</cp:coreProperties>
</file>