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70" r:id="rId2"/>
    <p:sldId id="2446" r:id="rId3"/>
    <p:sldId id="256" r:id="rId4"/>
    <p:sldId id="2444" r:id="rId5"/>
    <p:sldId id="353" r:id="rId6"/>
    <p:sldId id="2465" r:id="rId7"/>
    <p:sldId id="2442" r:id="rId8"/>
    <p:sldId id="2437" r:id="rId9"/>
    <p:sldId id="2443" r:id="rId10"/>
    <p:sldId id="372" r:id="rId11"/>
    <p:sldId id="2450" r:id="rId12"/>
    <p:sldId id="2448" r:id="rId13"/>
    <p:sldId id="408" r:id="rId14"/>
    <p:sldId id="2449" r:id="rId15"/>
    <p:sldId id="2452" r:id="rId16"/>
    <p:sldId id="2455" r:id="rId17"/>
    <p:sldId id="2451" r:id="rId18"/>
    <p:sldId id="2440" r:id="rId19"/>
    <p:sldId id="2459" r:id="rId20"/>
    <p:sldId id="2466" r:id="rId21"/>
    <p:sldId id="2460" r:id="rId22"/>
    <p:sldId id="402" r:id="rId23"/>
    <p:sldId id="2445" r:id="rId24"/>
    <p:sldId id="2447" r:id="rId25"/>
    <p:sldId id="2464" r:id="rId26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F22A44-60DC-48A9-8591-101249DB32D1}" v="281" dt="2024-04-27T02:32:21.514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88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B - ANP - Edinaldo Juarez" userId="1b83f35e-be5e-4501-83a4-9033d6a01cc7" providerId="ADAL" clId="{57F22A44-60DC-48A9-8591-101249DB32D1}"/>
    <pc:docChg chg="undo custSel addSld delSld modSld sldOrd">
      <pc:chgData name="USB - ANP - Edinaldo Juarez" userId="1b83f35e-be5e-4501-83a4-9033d6a01cc7" providerId="ADAL" clId="{57F22A44-60DC-48A9-8591-101249DB32D1}" dt="2024-04-28T00:13:30.430" v="1029" actId="22"/>
      <pc:docMkLst>
        <pc:docMk/>
      </pc:docMkLst>
      <pc:sldChg chg="addSp delSp modSp mod">
        <pc:chgData name="USB - ANP - Edinaldo Juarez" userId="1b83f35e-be5e-4501-83a4-9033d6a01cc7" providerId="ADAL" clId="{57F22A44-60DC-48A9-8591-101249DB32D1}" dt="2024-04-26T22:29:12.237" v="1002"/>
        <pc:sldMkLst>
          <pc:docMk/>
          <pc:sldMk cId="517853255" sldId="256"/>
        </pc:sldMkLst>
        <pc:spChg chg="add del mod">
          <ac:chgData name="USB - ANP - Edinaldo Juarez" userId="1b83f35e-be5e-4501-83a4-9033d6a01cc7" providerId="ADAL" clId="{57F22A44-60DC-48A9-8591-101249DB32D1}" dt="2024-04-26T17:04:49.879" v="894" actId="931"/>
          <ac:spMkLst>
            <pc:docMk/>
            <pc:sldMk cId="517853255" sldId="256"/>
            <ac:spMk id="3" creationId="{2971B932-D9E4-B0E3-5684-2DD21E63BDB1}"/>
          </ac:spMkLst>
        </pc:spChg>
        <pc:spChg chg="mod">
          <ac:chgData name="USB - ANP - Edinaldo Juarez" userId="1b83f35e-be5e-4501-83a4-9033d6a01cc7" providerId="ADAL" clId="{57F22A44-60DC-48A9-8591-101249DB32D1}" dt="2024-04-26T13:27:41.372" v="9" actId="20577"/>
          <ac:spMkLst>
            <pc:docMk/>
            <pc:sldMk cId="517853255" sldId="256"/>
            <ac:spMk id="4" creationId="{BD19851F-4305-4854-B51C-49F1E47FE452}"/>
          </ac:spMkLst>
        </pc:spChg>
        <pc:spChg chg="add mod">
          <ac:chgData name="USB - ANP - Edinaldo Juarez" userId="1b83f35e-be5e-4501-83a4-9033d6a01cc7" providerId="ADAL" clId="{57F22A44-60DC-48A9-8591-101249DB32D1}" dt="2024-04-26T22:29:12.237" v="1002"/>
          <ac:spMkLst>
            <pc:docMk/>
            <pc:sldMk cId="517853255" sldId="256"/>
            <ac:spMk id="8" creationId="{65482CC2-2D90-C457-1639-336ACFB7AEF3}"/>
          </ac:spMkLst>
        </pc:spChg>
        <pc:picChg chg="add mod">
          <ac:chgData name="USB - ANP - Edinaldo Juarez" userId="1b83f35e-be5e-4501-83a4-9033d6a01cc7" providerId="ADAL" clId="{57F22A44-60DC-48A9-8591-101249DB32D1}" dt="2024-04-26T17:04:51.660" v="896" actId="962"/>
          <ac:picMkLst>
            <pc:docMk/>
            <pc:sldMk cId="517853255" sldId="256"/>
            <ac:picMk id="7" creationId="{BCEDF73A-FCDC-2B41-3EBB-E7A0B608A431}"/>
          </ac:picMkLst>
        </pc:picChg>
        <pc:picChg chg="del">
          <ac:chgData name="USB - ANP - Edinaldo Juarez" userId="1b83f35e-be5e-4501-83a4-9033d6a01cc7" providerId="ADAL" clId="{57F22A44-60DC-48A9-8591-101249DB32D1}" dt="2024-04-26T17:04:09.834" v="893" actId="478"/>
          <ac:picMkLst>
            <pc:docMk/>
            <pc:sldMk cId="517853255" sldId="256"/>
            <ac:picMk id="11" creationId="{8B65C793-6C05-3965-123F-1F6DB958B4FB}"/>
          </ac:picMkLst>
        </pc:picChg>
      </pc:sldChg>
      <pc:sldChg chg="addSp modSp mod">
        <pc:chgData name="USB - ANP - Edinaldo Juarez" userId="1b83f35e-be5e-4501-83a4-9033d6a01cc7" providerId="ADAL" clId="{57F22A44-60DC-48A9-8591-101249DB32D1}" dt="2024-04-26T22:29:20.649" v="1005"/>
        <pc:sldMkLst>
          <pc:docMk/>
          <pc:sldMk cId="562941178" sldId="353"/>
        </pc:sldMkLst>
        <pc:spChg chg="add mod">
          <ac:chgData name="USB - ANP - Edinaldo Juarez" userId="1b83f35e-be5e-4501-83a4-9033d6a01cc7" providerId="ADAL" clId="{57F22A44-60DC-48A9-8591-101249DB32D1}" dt="2024-04-26T22:29:20.649" v="1005"/>
          <ac:spMkLst>
            <pc:docMk/>
            <pc:sldMk cId="562941178" sldId="353"/>
            <ac:spMk id="3" creationId="{925F3008-69ED-904B-E969-CACDF19597D5}"/>
          </ac:spMkLst>
        </pc:spChg>
        <pc:spChg chg="mod">
          <ac:chgData name="USB - ANP - Edinaldo Juarez" userId="1b83f35e-be5e-4501-83a4-9033d6a01cc7" providerId="ADAL" clId="{57F22A44-60DC-48A9-8591-101249DB32D1}" dt="2024-04-26T15:55:31.684" v="87" actId="1076"/>
          <ac:spMkLst>
            <pc:docMk/>
            <pc:sldMk cId="562941178" sldId="353"/>
            <ac:spMk id="4" creationId="{00000000-0000-0000-0000-000000000000}"/>
          </ac:spMkLst>
        </pc:spChg>
        <pc:spChg chg="mod">
          <ac:chgData name="USB - ANP - Edinaldo Juarez" userId="1b83f35e-be5e-4501-83a4-9033d6a01cc7" providerId="ADAL" clId="{57F22A44-60DC-48A9-8591-101249DB32D1}" dt="2024-04-26T15:56:59.939" v="93" actId="1076"/>
          <ac:spMkLst>
            <pc:docMk/>
            <pc:sldMk cId="562941178" sldId="353"/>
            <ac:spMk id="8" creationId="{00000000-0000-0000-0000-000000000000}"/>
          </ac:spMkLst>
        </pc:spChg>
        <pc:spChg chg="mod">
          <ac:chgData name="USB - ANP - Edinaldo Juarez" userId="1b83f35e-be5e-4501-83a4-9033d6a01cc7" providerId="ADAL" clId="{57F22A44-60DC-48A9-8591-101249DB32D1}" dt="2024-04-26T15:57:13.025" v="105" actId="1035"/>
          <ac:spMkLst>
            <pc:docMk/>
            <pc:sldMk cId="562941178" sldId="353"/>
            <ac:spMk id="15" creationId="{7CA5B662-38A7-D85C-5FA8-7A01F1577C07}"/>
          </ac:spMkLst>
        </pc:spChg>
      </pc:sldChg>
      <pc:sldChg chg="addSp modSp mod">
        <pc:chgData name="USB - ANP - Edinaldo Juarez" userId="1b83f35e-be5e-4501-83a4-9033d6a01cc7" providerId="ADAL" clId="{57F22A44-60DC-48A9-8591-101249DB32D1}" dt="2024-04-26T22:29:08.103" v="1001" actId="1076"/>
        <pc:sldMkLst>
          <pc:docMk/>
          <pc:sldMk cId="697528372" sldId="370"/>
        </pc:sldMkLst>
        <pc:spChg chg="add mod">
          <ac:chgData name="USB - ANP - Edinaldo Juarez" userId="1b83f35e-be5e-4501-83a4-9033d6a01cc7" providerId="ADAL" clId="{57F22A44-60DC-48A9-8591-101249DB32D1}" dt="2024-04-26T22:29:08.103" v="1001" actId="1076"/>
          <ac:spMkLst>
            <pc:docMk/>
            <pc:sldMk cId="697528372" sldId="370"/>
            <ac:spMk id="5" creationId="{EAF2A10D-2901-6537-4F39-85A27C6146AF}"/>
          </ac:spMkLst>
        </pc:spChg>
      </pc:sldChg>
      <pc:sldChg chg="del">
        <pc:chgData name="USB - ANP - Edinaldo Juarez" userId="1b83f35e-be5e-4501-83a4-9033d6a01cc7" providerId="ADAL" clId="{57F22A44-60DC-48A9-8591-101249DB32D1}" dt="2024-04-26T17:03:56.735" v="892" actId="47"/>
        <pc:sldMkLst>
          <pc:docMk/>
          <pc:sldMk cId="1451314662" sldId="371"/>
        </pc:sldMkLst>
      </pc:sldChg>
      <pc:sldChg chg="addSp delSp modSp mod ord">
        <pc:chgData name="USB - ANP - Edinaldo Juarez" userId="1b83f35e-be5e-4501-83a4-9033d6a01cc7" providerId="ADAL" clId="{57F22A44-60DC-48A9-8591-101249DB32D1}" dt="2024-04-26T22:29:25.757" v="1007"/>
        <pc:sldMkLst>
          <pc:docMk/>
          <pc:sldMk cId="923545671" sldId="372"/>
        </pc:sldMkLst>
        <pc:spChg chg="del">
          <ac:chgData name="USB - ANP - Edinaldo Juarez" userId="1b83f35e-be5e-4501-83a4-9033d6a01cc7" providerId="ADAL" clId="{57F22A44-60DC-48A9-8591-101249DB32D1}" dt="2024-04-26T16:01:15.315" v="141" actId="478"/>
          <ac:spMkLst>
            <pc:docMk/>
            <pc:sldMk cId="923545671" sldId="372"/>
            <ac:spMk id="5" creationId="{402D19F4-C7B1-3385-21F9-F9308FB36097}"/>
          </ac:spMkLst>
        </pc:spChg>
        <pc:spChg chg="add del mod">
          <ac:chgData name="USB - ANP - Edinaldo Juarez" userId="1b83f35e-be5e-4501-83a4-9033d6a01cc7" providerId="ADAL" clId="{57F22A44-60DC-48A9-8591-101249DB32D1}" dt="2024-04-26T16:05:09.172" v="188" actId="931"/>
          <ac:spMkLst>
            <pc:docMk/>
            <pc:sldMk cId="923545671" sldId="372"/>
            <ac:spMk id="10" creationId="{221D1D8F-1CA2-D884-E2A3-3D2424B5EF8B}"/>
          </ac:spMkLst>
        </pc:spChg>
        <pc:spChg chg="mod">
          <ac:chgData name="USB - ANP - Edinaldo Juarez" userId="1b83f35e-be5e-4501-83a4-9033d6a01cc7" providerId="ADAL" clId="{57F22A44-60DC-48A9-8591-101249DB32D1}" dt="2024-04-26T16:05:16.511" v="193" actId="1076"/>
          <ac:spMkLst>
            <pc:docMk/>
            <pc:sldMk cId="923545671" sldId="372"/>
            <ac:spMk id="12" creationId="{0790F0DD-D1C2-AB17-1D88-D41526495EE5}"/>
          </ac:spMkLst>
        </pc:spChg>
        <pc:spChg chg="add mod">
          <ac:chgData name="USB - ANP - Edinaldo Juarez" userId="1b83f35e-be5e-4501-83a4-9033d6a01cc7" providerId="ADAL" clId="{57F22A44-60DC-48A9-8591-101249DB32D1}" dt="2024-04-26T22:29:25.757" v="1007"/>
          <ac:spMkLst>
            <pc:docMk/>
            <pc:sldMk cId="923545671" sldId="372"/>
            <ac:spMk id="14" creationId="{0954569F-7774-7289-13B7-FB70A36EEB3A}"/>
          </ac:spMkLst>
        </pc:spChg>
        <pc:grpChg chg="add mod">
          <ac:chgData name="USB - ANP - Edinaldo Juarez" userId="1b83f35e-be5e-4501-83a4-9033d6a01cc7" providerId="ADAL" clId="{57F22A44-60DC-48A9-8591-101249DB32D1}" dt="2024-04-26T16:05:23.697" v="195" actId="1076"/>
          <ac:grpSpMkLst>
            <pc:docMk/>
            <pc:sldMk cId="923545671" sldId="372"/>
            <ac:grpSpMk id="3" creationId="{3AC1D6ED-69F1-7FA3-96D1-41B8849FEA77}"/>
          </ac:grpSpMkLst>
        </pc:grpChg>
        <pc:picChg chg="add del mod">
          <ac:chgData name="USB - ANP - Edinaldo Juarez" userId="1b83f35e-be5e-4501-83a4-9033d6a01cc7" providerId="ADAL" clId="{57F22A44-60DC-48A9-8591-101249DB32D1}" dt="2024-04-26T16:05:11.414" v="191" actId="478"/>
          <ac:picMkLst>
            <pc:docMk/>
            <pc:sldMk cId="923545671" sldId="372"/>
            <ac:picMk id="2" creationId="{824BFAC8-2C2E-4F9A-ACEC-2587A421AC85}"/>
          </ac:picMkLst>
        </pc:picChg>
        <pc:picChg chg="mod">
          <ac:chgData name="USB - ANP - Edinaldo Juarez" userId="1b83f35e-be5e-4501-83a4-9033d6a01cc7" providerId="ADAL" clId="{57F22A44-60DC-48A9-8591-101249DB32D1}" dt="2024-04-26T16:05:23.697" v="195" actId="1076"/>
          <ac:picMkLst>
            <pc:docMk/>
            <pc:sldMk cId="923545671" sldId="372"/>
            <ac:picMk id="4" creationId="{D9BDC082-A87A-4BD1-DB61-CB8D9265F43E}"/>
          </ac:picMkLst>
        </pc:picChg>
        <pc:picChg chg="mod">
          <ac:chgData name="USB - ANP - Edinaldo Juarez" userId="1b83f35e-be5e-4501-83a4-9033d6a01cc7" providerId="ADAL" clId="{57F22A44-60DC-48A9-8591-101249DB32D1}" dt="2024-04-26T16:05:23.697" v="195" actId="1076"/>
          <ac:picMkLst>
            <pc:docMk/>
            <pc:sldMk cId="923545671" sldId="372"/>
            <ac:picMk id="7" creationId="{5F958123-2A67-8524-D5C7-3B946F8B980C}"/>
          </ac:picMkLst>
        </pc:picChg>
        <pc:picChg chg="add mod">
          <ac:chgData name="USB - ANP - Edinaldo Juarez" userId="1b83f35e-be5e-4501-83a4-9033d6a01cc7" providerId="ADAL" clId="{57F22A44-60DC-48A9-8591-101249DB32D1}" dt="2024-04-26T16:05:15.863" v="192" actId="14100"/>
          <ac:picMkLst>
            <pc:docMk/>
            <pc:sldMk cId="923545671" sldId="372"/>
            <ac:picMk id="13" creationId="{2F923991-C2DA-C7C4-33DE-24BB835A69E0}"/>
          </ac:picMkLst>
        </pc:picChg>
        <pc:picChg chg="del">
          <ac:chgData name="USB - ANP - Edinaldo Juarez" userId="1b83f35e-be5e-4501-83a4-9033d6a01cc7" providerId="ADAL" clId="{57F22A44-60DC-48A9-8591-101249DB32D1}" dt="2024-04-26T16:04:52.821" v="186" actId="478"/>
          <ac:picMkLst>
            <pc:docMk/>
            <pc:sldMk cId="923545671" sldId="372"/>
            <ac:picMk id="17" creationId="{8CCB9159-A34D-0737-200C-32EE2CF8E8E5}"/>
          </ac:picMkLst>
        </pc:picChg>
      </pc:sldChg>
      <pc:sldChg chg="addSp delSp modSp del mod ord">
        <pc:chgData name="USB - ANP - Edinaldo Juarez" userId="1b83f35e-be5e-4501-83a4-9033d6a01cc7" providerId="ADAL" clId="{57F22A44-60DC-48A9-8591-101249DB32D1}" dt="2024-04-26T22:19:10.726" v="899" actId="47"/>
        <pc:sldMkLst>
          <pc:docMk/>
          <pc:sldMk cId="2074766540" sldId="401"/>
        </pc:sldMkLst>
        <pc:spChg chg="add del mod">
          <ac:chgData name="USB - ANP - Edinaldo Juarez" userId="1b83f35e-be5e-4501-83a4-9033d6a01cc7" providerId="ADAL" clId="{57F22A44-60DC-48A9-8591-101249DB32D1}" dt="2024-04-26T16:08:22.034" v="214" actId="478"/>
          <ac:spMkLst>
            <pc:docMk/>
            <pc:sldMk cId="2074766540" sldId="401"/>
            <ac:spMk id="3" creationId="{41EE3A02-693A-DA11-06FF-BECBA894D2E7}"/>
          </ac:spMkLst>
        </pc:spChg>
        <pc:spChg chg="add mod">
          <ac:chgData name="USB - ANP - Edinaldo Juarez" userId="1b83f35e-be5e-4501-83a4-9033d6a01cc7" providerId="ADAL" clId="{57F22A44-60DC-48A9-8591-101249DB32D1}" dt="2024-04-26T16:08:51.704" v="221" actId="1076"/>
          <ac:spMkLst>
            <pc:docMk/>
            <pc:sldMk cId="2074766540" sldId="401"/>
            <ac:spMk id="5" creationId="{2A5528FB-9DF2-115A-B654-7BED0167194A}"/>
          </ac:spMkLst>
        </pc:spChg>
        <pc:spChg chg="del">
          <ac:chgData name="USB - ANP - Edinaldo Juarez" userId="1b83f35e-be5e-4501-83a4-9033d6a01cc7" providerId="ADAL" clId="{57F22A44-60DC-48A9-8591-101249DB32D1}" dt="2024-04-26T16:08:24.143" v="215" actId="478"/>
          <ac:spMkLst>
            <pc:docMk/>
            <pc:sldMk cId="2074766540" sldId="401"/>
            <ac:spMk id="9" creationId="{B0B1623B-CBD7-47F4-2B30-B34515406B08}"/>
          </ac:spMkLst>
        </pc:spChg>
        <pc:picChg chg="add del mod">
          <ac:chgData name="USB - ANP - Edinaldo Juarez" userId="1b83f35e-be5e-4501-83a4-9033d6a01cc7" providerId="ADAL" clId="{57F22A44-60DC-48A9-8591-101249DB32D1}" dt="2024-04-26T16:09:09.580" v="224" actId="478"/>
          <ac:picMkLst>
            <pc:docMk/>
            <pc:sldMk cId="2074766540" sldId="401"/>
            <ac:picMk id="7" creationId="{2008C974-3114-72D3-6465-190E8DC0B69B}"/>
          </ac:picMkLst>
        </pc:picChg>
        <pc:picChg chg="del">
          <ac:chgData name="USB - ANP - Edinaldo Juarez" userId="1b83f35e-be5e-4501-83a4-9033d6a01cc7" providerId="ADAL" clId="{57F22A44-60DC-48A9-8591-101249DB32D1}" dt="2024-04-26T16:08:20.893" v="213" actId="478"/>
          <ac:picMkLst>
            <pc:docMk/>
            <pc:sldMk cId="2074766540" sldId="401"/>
            <ac:picMk id="35" creationId="{C1937D6D-A516-8CFF-E16C-9B712E3DDFFA}"/>
          </ac:picMkLst>
        </pc:picChg>
      </pc:sldChg>
      <pc:sldChg chg="addSp delSp modSp mod ord">
        <pc:chgData name="USB - ANP - Edinaldo Juarez" userId="1b83f35e-be5e-4501-83a4-9033d6a01cc7" providerId="ADAL" clId="{57F22A44-60DC-48A9-8591-101249DB32D1}" dt="2024-04-26T22:27:04.223" v="926" actId="13926"/>
        <pc:sldMkLst>
          <pc:docMk/>
          <pc:sldMk cId="2849151971" sldId="402"/>
        </pc:sldMkLst>
        <pc:spChg chg="add mod">
          <ac:chgData name="USB - ANP - Edinaldo Juarez" userId="1b83f35e-be5e-4501-83a4-9033d6a01cc7" providerId="ADAL" clId="{57F22A44-60DC-48A9-8591-101249DB32D1}" dt="2024-04-26T16:47:35.760" v="695" actId="27636"/>
          <ac:spMkLst>
            <pc:docMk/>
            <pc:sldMk cId="2849151971" sldId="402"/>
            <ac:spMk id="3" creationId="{15148380-302D-1B34-6AA2-21C5D17D4C28}"/>
          </ac:spMkLst>
        </pc:spChg>
        <pc:spChg chg="add mod">
          <ac:chgData name="USB - ANP - Edinaldo Juarez" userId="1b83f35e-be5e-4501-83a4-9033d6a01cc7" providerId="ADAL" clId="{57F22A44-60DC-48A9-8591-101249DB32D1}" dt="2024-04-26T16:47:23.014" v="692"/>
          <ac:spMkLst>
            <pc:docMk/>
            <pc:sldMk cId="2849151971" sldId="402"/>
            <ac:spMk id="4" creationId="{51AACE4D-F345-6719-4D2A-84FFC857E5EA}"/>
          </ac:spMkLst>
        </pc:spChg>
        <pc:spChg chg="del">
          <ac:chgData name="USB - ANP - Edinaldo Juarez" userId="1b83f35e-be5e-4501-83a4-9033d6a01cc7" providerId="ADAL" clId="{57F22A44-60DC-48A9-8591-101249DB32D1}" dt="2024-04-26T16:46:49.139" v="687" actId="478"/>
          <ac:spMkLst>
            <pc:docMk/>
            <pc:sldMk cId="2849151971" sldId="402"/>
            <ac:spMk id="5" creationId="{C1A4AC53-3932-FA8F-DF6E-EE4A22808B4A}"/>
          </ac:spMkLst>
        </pc:spChg>
        <pc:spChg chg="mod">
          <ac:chgData name="USB - ANP - Edinaldo Juarez" userId="1b83f35e-be5e-4501-83a4-9033d6a01cc7" providerId="ADAL" clId="{57F22A44-60DC-48A9-8591-101249DB32D1}" dt="2024-04-26T16:47:23.014" v="692"/>
          <ac:spMkLst>
            <pc:docMk/>
            <pc:sldMk cId="2849151971" sldId="402"/>
            <ac:spMk id="8" creationId="{0AD3F626-010F-99A2-D183-8C3D397BB816}"/>
          </ac:spMkLst>
        </pc:spChg>
        <pc:spChg chg="mod">
          <ac:chgData name="USB - ANP - Edinaldo Juarez" userId="1b83f35e-be5e-4501-83a4-9033d6a01cc7" providerId="ADAL" clId="{57F22A44-60DC-48A9-8591-101249DB32D1}" dt="2024-04-26T16:47:23.014" v="692"/>
          <ac:spMkLst>
            <pc:docMk/>
            <pc:sldMk cId="2849151971" sldId="402"/>
            <ac:spMk id="9" creationId="{B3E47F30-CB22-89AE-EFB7-CAE2720CA839}"/>
          </ac:spMkLst>
        </pc:spChg>
        <pc:spChg chg="mod">
          <ac:chgData name="USB - ANP - Edinaldo Juarez" userId="1b83f35e-be5e-4501-83a4-9033d6a01cc7" providerId="ADAL" clId="{57F22A44-60DC-48A9-8591-101249DB32D1}" dt="2024-04-26T16:47:23.014" v="692"/>
          <ac:spMkLst>
            <pc:docMk/>
            <pc:sldMk cId="2849151971" sldId="402"/>
            <ac:spMk id="10" creationId="{DF89387F-8CA7-3A75-4715-CEC10E9BCFB2}"/>
          </ac:spMkLst>
        </pc:spChg>
        <pc:spChg chg="add mod">
          <ac:chgData name="USB - ANP - Edinaldo Juarez" userId="1b83f35e-be5e-4501-83a4-9033d6a01cc7" providerId="ADAL" clId="{57F22A44-60DC-48A9-8591-101249DB32D1}" dt="2024-04-26T22:27:04.223" v="926" actId="13926"/>
          <ac:spMkLst>
            <pc:docMk/>
            <pc:sldMk cId="2849151971" sldId="402"/>
            <ac:spMk id="15" creationId="{30FDF26A-CA1A-16ED-B07C-4A596E17097B}"/>
          </ac:spMkLst>
        </pc:spChg>
        <pc:spChg chg="add del mod">
          <ac:chgData name="USB - ANP - Edinaldo Juarez" userId="1b83f35e-be5e-4501-83a4-9033d6a01cc7" providerId="ADAL" clId="{57F22A44-60DC-48A9-8591-101249DB32D1}" dt="2024-04-26T16:47:48.073" v="697" actId="931"/>
          <ac:spMkLst>
            <pc:docMk/>
            <pc:sldMk cId="2849151971" sldId="402"/>
            <ac:spMk id="17" creationId="{E062D6D8-AA79-0F5C-4D88-6BBD40EFD56F}"/>
          </ac:spMkLst>
        </pc:spChg>
        <pc:grpChg chg="add mod">
          <ac:chgData name="USB - ANP - Edinaldo Juarez" userId="1b83f35e-be5e-4501-83a4-9033d6a01cc7" providerId="ADAL" clId="{57F22A44-60DC-48A9-8591-101249DB32D1}" dt="2024-04-26T16:47:23.014" v="692"/>
          <ac:grpSpMkLst>
            <pc:docMk/>
            <pc:sldMk cId="2849151971" sldId="402"/>
            <ac:grpSpMk id="7" creationId="{6BA46DA6-6BF2-E2C2-E3D3-CD387E4D1F1E}"/>
          </ac:grpSpMkLst>
        </pc:grpChg>
        <pc:grpChg chg="add del mod">
          <ac:chgData name="USB - ANP - Edinaldo Juarez" userId="1b83f35e-be5e-4501-83a4-9033d6a01cc7" providerId="ADAL" clId="{57F22A44-60DC-48A9-8591-101249DB32D1}" dt="2024-04-26T16:47:52.490" v="701" actId="478"/>
          <ac:grpSpMkLst>
            <pc:docMk/>
            <pc:sldMk cId="2849151971" sldId="402"/>
            <ac:grpSpMk id="11" creationId="{FC3A3A07-4207-B31F-3C51-7C952AED7386}"/>
          </ac:grpSpMkLst>
        </pc:grpChg>
        <pc:picChg chg="mod">
          <ac:chgData name="USB - ANP - Edinaldo Juarez" userId="1b83f35e-be5e-4501-83a4-9033d6a01cc7" providerId="ADAL" clId="{57F22A44-60DC-48A9-8591-101249DB32D1}" dt="2024-04-26T16:47:23.014" v="692"/>
          <ac:picMkLst>
            <pc:docMk/>
            <pc:sldMk cId="2849151971" sldId="402"/>
            <ac:picMk id="12" creationId="{CE17214E-3418-8C1C-0B94-1587C7590140}"/>
          </ac:picMkLst>
        </pc:picChg>
        <pc:picChg chg="mod">
          <ac:chgData name="USB - ANP - Edinaldo Juarez" userId="1b83f35e-be5e-4501-83a4-9033d6a01cc7" providerId="ADAL" clId="{57F22A44-60DC-48A9-8591-101249DB32D1}" dt="2024-04-26T16:47:23.014" v="692"/>
          <ac:picMkLst>
            <pc:docMk/>
            <pc:sldMk cId="2849151971" sldId="402"/>
            <ac:picMk id="13" creationId="{7939B24C-F4DE-7E12-3919-B81C0B7C7BD7}"/>
          </ac:picMkLst>
        </pc:picChg>
        <pc:picChg chg="add mod">
          <ac:chgData name="USB - ANP - Edinaldo Juarez" userId="1b83f35e-be5e-4501-83a4-9033d6a01cc7" providerId="ADAL" clId="{57F22A44-60DC-48A9-8591-101249DB32D1}" dt="2024-04-26T16:47:50.711" v="700" actId="1076"/>
          <ac:picMkLst>
            <pc:docMk/>
            <pc:sldMk cId="2849151971" sldId="402"/>
            <ac:picMk id="19" creationId="{F898DDA0-1FB3-EC00-3F79-8B7338FC7239}"/>
          </ac:picMkLst>
        </pc:picChg>
        <pc:picChg chg="del mod">
          <ac:chgData name="USB - ANP - Edinaldo Juarez" userId="1b83f35e-be5e-4501-83a4-9033d6a01cc7" providerId="ADAL" clId="{57F22A44-60DC-48A9-8591-101249DB32D1}" dt="2024-04-26T16:47:41.992" v="696" actId="478"/>
          <ac:picMkLst>
            <pc:docMk/>
            <pc:sldMk cId="2849151971" sldId="402"/>
            <ac:picMk id="25" creationId="{53950EF0-9E3E-A62A-DF1F-B5268275395C}"/>
          </ac:picMkLst>
        </pc:picChg>
        <pc:cxnChg chg="add mod">
          <ac:chgData name="USB - ANP - Edinaldo Juarez" userId="1b83f35e-be5e-4501-83a4-9033d6a01cc7" providerId="ADAL" clId="{57F22A44-60DC-48A9-8591-101249DB32D1}" dt="2024-04-26T16:47:23.014" v="692"/>
          <ac:cxnSpMkLst>
            <pc:docMk/>
            <pc:sldMk cId="2849151971" sldId="402"/>
            <ac:cxnSpMk id="6" creationId="{D08005BE-1432-1D49-867B-7B8CE5C915F8}"/>
          </ac:cxnSpMkLst>
        </pc:cxnChg>
      </pc:sldChg>
      <pc:sldChg chg="del">
        <pc:chgData name="USB - ANP - Edinaldo Juarez" userId="1b83f35e-be5e-4501-83a4-9033d6a01cc7" providerId="ADAL" clId="{57F22A44-60DC-48A9-8591-101249DB32D1}" dt="2024-04-26T15:58:21.950" v="106" actId="47"/>
        <pc:sldMkLst>
          <pc:docMk/>
          <pc:sldMk cId="1633727740" sldId="404"/>
        </pc:sldMkLst>
      </pc:sldChg>
      <pc:sldChg chg="del">
        <pc:chgData name="USB - ANP - Edinaldo Juarez" userId="1b83f35e-be5e-4501-83a4-9033d6a01cc7" providerId="ADAL" clId="{57F22A44-60DC-48A9-8591-101249DB32D1}" dt="2024-04-26T16:08:14.279" v="212" actId="47"/>
        <pc:sldMkLst>
          <pc:docMk/>
          <pc:sldMk cId="3079534048" sldId="405"/>
        </pc:sldMkLst>
      </pc:sldChg>
      <pc:sldChg chg="addSp delSp modSp mod ord modAnim">
        <pc:chgData name="USB - ANP - Edinaldo Juarez" userId="1b83f35e-be5e-4501-83a4-9033d6a01cc7" providerId="ADAL" clId="{57F22A44-60DC-48A9-8591-101249DB32D1}" dt="2024-04-26T22:30:15.413" v="1016" actId="13926"/>
        <pc:sldMkLst>
          <pc:docMk/>
          <pc:sldMk cId="3958427157" sldId="408"/>
        </pc:sldMkLst>
        <pc:spChg chg="del">
          <ac:chgData name="USB - ANP - Edinaldo Juarez" userId="1b83f35e-be5e-4501-83a4-9033d6a01cc7" providerId="ADAL" clId="{57F22A44-60DC-48A9-8591-101249DB32D1}" dt="2024-04-26T16:16:05.908" v="259" actId="478"/>
          <ac:spMkLst>
            <pc:docMk/>
            <pc:sldMk cId="3958427157" sldId="408"/>
            <ac:spMk id="4" creationId="{80D2FA59-42D1-4596-BADF-65EE2EECB2F4}"/>
          </ac:spMkLst>
        </pc:spChg>
        <pc:spChg chg="del">
          <ac:chgData name="USB - ANP - Edinaldo Juarez" userId="1b83f35e-be5e-4501-83a4-9033d6a01cc7" providerId="ADAL" clId="{57F22A44-60DC-48A9-8591-101249DB32D1}" dt="2024-04-26T16:16:20.702" v="263" actId="478"/>
          <ac:spMkLst>
            <pc:docMk/>
            <pc:sldMk cId="3958427157" sldId="408"/>
            <ac:spMk id="5" creationId="{708C1B7C-03BA-4C6C-B759-6DAB6A63B451}"/>
          </ac:spMkLst>
        </pc:spChg>
        <pc:spChg chg="add del mod">
          <ac:chgData name="USB - ANP - Edinaldo Juarez" userId="1b83f35e-be5e-4501-83a4-9033d6a01cc7" providerId="ADAL" clId="{57F22A44-60DC-48A9-8591-101249DB32D1}" dt="2024-04-26T16:16:08.120" v="260" actId="478"/>
          <ac:spMkLst>
            <pc:docMk/>
            <pc:sldMk cId="3958427157" sldId="408"/>
            <ac:spMk id="6" creationId="{6FE2FB4C-49BE-851F-6DD6-C7C2A89F8542}"/>
          </ac:spMkLst>
        </pc:spChg>
        <pc:spChg chg="add del mod">
          <ac:chgData name="USB - ANP - Edinaldo Juarez" userId="1b83f35e-be5e-4501-83a4-9033d6a01cc7" providerId="ADAL" clId="{57F22A44-60DC-48A9-8591-101249DB32D1}" dt="2024-04-26T16:16:26.963" v="264" actId="478"/>
          <ac:spMkLst>
            <pc:docMk/>
            <pc:sldMk cId="3958427157" sldId="408"/>
            <ac:spMk id="12" creationId="{D22DC2A1-3FA4-F750-27DF-81B5886A8C23}"/>
          </ac:spMkLst>
        </pc:spChg>
        <pc:spChg chg="add mod">
          <ac:chgData name="USB - ANP - Edinaldo Juarez" userId="1b83f35e-be5e-4501-83a4-9033d6a01cc7" providerId="ADAL" clId="{57F22A44-60DC-48A9-8591-101249DB32D1}" dt="2024-04-26T16:16:50.174" v="277" actId="14100"/>
          <ac:spMkLst>
            <pc:docMk/>
            <pc:sldMk cId="3958427157" sldId="408"/>
            <ac:spMk id="15" creationId="{77A7500A-A2B7-CF6C-C6F5-98B31509774D}"/>
          </ac:spMkLst>
        </pc:spChg>
        <pc:spChg chg="add mod">
          <ac:chgData name="USB - ANP - Edinaldo Juarez" userId="1b83f35e-be5e-4501-83a4-9033d6a01cc7" providerId="ADAL" clId="{57F22A44-60DC-48A9-8591-101249DB32D1}" dt="2024-04-26T16:16:28.559" v="265"/>
          <ac:spMkLst>
            <pc:docMk/>
            <pc:sldMk cId="3958427157" sldId="408"/>
            <ac:spMk id="19" creationId="{D38E7276-ECD9-3C36-90E0-F2C616C54D04}"/>
          </ac:spMkLst>
        </pc:spChg>
        <pc:spChg chg="add mod">
          <ac:chgData name="USB - ANP - Edinaldo Juarez" userId="1b83f35e-be5e-4501-83a4-9033d6a01cc7" providerId="ADAL" clId="{57F22A44-60DC-48A9-8591-101249DB32D1}" dt="2024-04-26T22:30:15.413" v="1016" actId="13926"/>
          <ac:spMkLst>
            <pc:docMk/>
            <pc:sldMk cId="3958427157" sldId="408"/>
            <ac:spMk id="21" creationId="{7F3F9EF7-9E65-BB23-8729-6FB91CE7D71F}"/>
          </ac:spMkLst>
        </pc:spChg>
        <pc:spChg chg="mod">
          <ac:chgData name="USB - ANP - Edinaldo Juarez" userId="1b83f35e-be5e-4501-83a4-9033d6a01cc7" providerId="ADAL" clId="{57F22A44-60DC-48A9-8591-101249DB32D1}" dt="2024-04-26T16:16:28.559" v="265"/>
          <ac:spMkLst>
            <pc:docMk/>
            <pc:sldMk cId="3958427157" sldId="408"/>
            <ac:spMk id="23" creationId="{A45BF5D4-4B5A-94E5-5109-0F4B325A91B1}"/>
          </ac:spMkLst>
        </pc:spChg>
        <pc:spChg chg="mod">
          <ac:chgData name="USB - ANP - Edinaldo Juarez" userId="1b83f35e-be5e-4501-83a4-9033d6a01cc7" providerId="ADAL" clId="{57F22A44-60DC-48A9-8591-101249DB32D1}" dt="2024-04-26T16:16:28.559" v="265"/>
          <ac:spMkLst>
            <pc:docMk/>
            <pc:sldMk cId="3958427157" sldId="408"/>
            <ac:spMk id="24" creationId="{A985A207-FADB-41CC-D0B2-48A34DE23A28}"/>
          </ac:spMkLst>
        </pc:spChg>
        <pc:spChg chg="mod">
          <ac:chgData name="USB - ANP - Edinaldo Juarez" userId="1b83f35e-be5e-4501-83a4-9033d6a01cc7" providerId="ADAL" clId="{57F22A44-60DC-48A9-8591-101249DB32D1}" dt="2024-04-26T16:16:28.559" v="265"/>
          <ac:spMkLst>
            <pc:docMk/>
            <pc:sldMk cId="3958427157" sldId="408"/>
            <ac:spMk id="25" creationId="{D04239F7-F4E8-E7EB-8F18-F375D547FB39}"/>
          </ac:spMkLst>
        </pc:spChg>
        <pc:spChg chg="add mod">
          <ac:chgData name="USB - ANP - Edinaldo Juarez" userId="1b83f35e-be5e-4501-83a4-9033d6a01cc7" providerId="ADAL" clId="{57F22A44-60DC-48A9-8591-101249DB32D1}" dt="2024-04-26T16:16:28.559" v="265"/>
          <ac:spMkLst>
            <pc:docMk/>
            <pc:sldMk cId="3958427157" sldId="408"/>
            <ac:spMk id="26" creationId="{42A3F4E6-38B3-7978-D63A-83224700589C}"/>
          </ac:spMkLst>
        </pc:spChg>
        <pc:grpChg chg="add mod">
          <ac:chgData name="USB - ANP - Edinaldo Juarez" userId="1b83f35e-be5e-4501-83a4-9033d6a01cc7" providerId="ADAL" clId="{57F22A44-60DC-48A9-8591-101249DB32D1}" dt="2024-04-26T16:16:28.559" v="265"/>
          <ac:grpSpMkLst>
            <pc:docMk/>
            <pc:sldMk cId="3958427157" sldId="408"/>
            <ac:grpSpMk id="16" creationId="{EF265088-D657-4319-AEED-BAB8B3E20798}"/>
          </ac:grpSpMkLst>
        </pc:grpChg>
        <pc:grpChg chg="add mod">
          <ac:chgData name="USB - ANP - Edinaldo Juarez" userId="1b83f35e-be5e-4501-83a4-9033d6a01cc7" providerId="ADAL" clId="{57F22A44-60DC-48A9-8591-101249DB32D1}" dt="2024-04-26T16:16:28.559" v="265"/>
          <ac:grpSpMkLst>
            <pc:docMk/>
            <pc:sldMk cId="3958427157" sldId="408"/>
            <ac:grpSpMk id="22" creationId="{959D614E-05E7-CA2E-73BA-3163A01D546A}"/>
          </ac:grpSpMkLst>
        </pc:grpChg>
        <pc:picChg chg="add mod">
          <ac:chgData name="USB - ANP - Edinaldo Juarez" userId="1b83f35e-be5e-4501-83a4-9033d6a01cc7" providerId="ADAL" clId="{57F22A44-60DC-48A9-8591-101249DB32D1}" dt="2024-04-26T16:16:10.704" v="262"/>
          <ac:picMkLst>
            <pc:docMk/>
            <pc:sldMk cId="3958427157" sldId="408"/>
            <ac:picMk id="7" creationId="{DC52FA96-3E7A-6E18-C1C4-0520A151FC05}"/>
          </ac:picMkLst>
        </pc:picChg>
        <pc:picChg chg="mod">
          <ac:chgData name="USB - ANP - Edinaldo Juarez" userId="1b83f35e-be5e-4501-83a4-9033d6a01cc7" providerId="ADAL" clId="{57F22A44-60DC-48A9-8591-101249DB32D1}" dt="2024-04-26T16:16:01.918" v="258" actId="1076"/>
          <ac:picMkLst>
            <pc:docMk/>
            <pc:sldMk cId="3958427157" sldId="408"/>
            <ac:picMk id="9" creationId="{24426D4C-56B2-463F-99F9-8F6C8EBBC003}"/>
          </ac:picMkLst>
        </pc:picChg>
        <pc:picChg chg="add mod">
          <ac:chgData name="USB - ANP - Edinaldo Juarez" userId="1b83f35e-be5e-4501-83a4-9033d6a01cc7" providerId="ADAL" clId="{57F22A44-60DC-48A9-8591-101249DB32D1}" dt="2024-04-26T16:16:28.559" v="265"/>
          <ac:picMkLst>
            <pc:docMk/>
            <pc:sldMk cId="3958427157" sldId="408"/>
            <ac:picMk id="13" creationId="{46C7670B-0E5D-CCDD-FB1D-043D7B3D09EA}"/>
          </ac:picMkLst>
        </pc:picChg>
        <pc:picChg chg="add del mod">
          <ac:chgData name="USB - ANP - Edinaldo Juarez" userId="1b83f35e-be5e-4501-83a4-9033d6a01cc7" providerId="ADAL" clId="{57F22A44-60DC-48A9-8591-101249DB32D1}" dt="2024-04-26T16:16:31.845" v="266" actId="478"/>
          <ac:picMkLst>
            <pc:docMk/>
            <pc:sldMk cId="3958427157" sldId="408"/>
            <ac:picMk id="14" creationId="{8FD28B90-D55E-D8E5-8185-0A214D1E90E4}"/>
          </ac:picMkLst>
        </pc:picChg>
        <pc:picChg chg="mod">
          <ac:chgData name="USB - ANP - Edinaldo Juarez" userId="1b83f35e-be5e-4501-83a4-9033d6a01cc7" providerId="ADAL" clId="{57F22A44-60DC-48A9-8591-101249DB32D1}" dt="2024-04-26T16:16:28.559" v="265"/>
          <ac:picMkLst>
            <pc:docMk/>
            <pc:sldMk cId="3958427157" sldId="408"/>
            <ac:picMk id="17" creationId="{EB6A1571-0F57-FF57-C4BE-391927472C48}"/>
          </ac:picMkLst>
        </pc:picChg>
        <pc:picChg chg="mod">
          <ac:chgData name="USB - ANP - Edinaldo Juarez" userId="1b83f35e-be5e-4501-83a4-9033d6a01cc7" providerId="ADAL" clId="{57F22A44-60DC-48A9-8591-101249DB32D1}" dt="2024-04-26T16:16:28.559" v="265"/>
          <ac:picMkLst>
            <pc:docMk/>
            <pc:sldMk cId="3958427157" sldId="408"/>
            <ac:picMk id="18" creationId="{971A65F1-A6D5-53DE-F8D7-EAE5ECB20BB9}"/>
          </ac:picMkLst>
        </pc:picChg>
        <pc:cxnChg chg="add mod">
          <ac:chgData name="USB - ANP - Edinaldo Juarez" userId="1b83f35e-be5e-4501-83a4-9033d6a01cc7" providerId="ADAL" clId="{57F22A44-60DC-48A9-8591-101249DB32D1}" dt="2024-04-26T16:16:28.559" v="265"/>
          <ac:cxnSpMkLst>
            <pc:docMk/>
            <pc:sldMk cId="3958427157" sldId="408"/>
            <ac:cxnSpMk id="20" creationId="{80324466-B6B2-FE85-ADDC-5DB83291FF21}"/>
          </ac:cxnSpMkLst>
        </pc:cxnChg>
      </pc:sldChg>
      <pc:sldChg chg="del">
        <pc:chgData name="USB - ANP - Edinaldo Juarez" userId="1b83f35e-be5e-4501-83a4-9033d6a01cc7" providerId="ADAL" clId="{57F22A44-60DC-48A9-8591-101249DB32D1}" dt="2024-04-26T17:03:56.735" v="892" actId="47"/>
        <pc:sldMkLst>
          <pc:docMk/>
          <pc:sldMk cId="2420767862" sldId="409"/>
        </pc:sldMkLst>
      </pc:sldChg>
      <pc:sldChg chg="del">
        <pc:chgData name="USB - ANP - Edinaldo Juarez" userId="1b83f35e-be5e-4501-83a4-9033d6a01cc7" providerId="ADAL" clId="{57F22A44-60DC-48A9-8591-101249DB32D1}" dt="2024-04-26T17:03:56.735" v="892" actId="47"/>
        <pc:sldMkLst>
          <pc:docMk/>
          <pc:sldMk cId="869470413" sldId="2432"/>
        </pc:sldMkLst>
      </pc:sldChg>
      <pc:sldChg chg="addSp delSp modSp mod modShow">
        <pc:chgData name="USB - ANP - Edinaldo Juarez" userId="1b83f35e-be5e-4501-83a4-9033d6a01cc7" providerId="ADAL" clId="{57F22A44-60DC-48A9-8591-101249DB32D1}" dt="2024-04-26T16:00:25.135" v="135" actId="729"/>
        <pc:sldMkLst>
          <pc:docMk/>
          <pc:sldMk cId="3809182043" sldId="2437"/>
        </pc:sldMkLst>
        <pc:spChg chg="add del mod">
          <ac:chgData name="USB - ANP - Edinaldo Juarez" userId="1b83f35e-be5e-4501-83a4-9033d6a01cc7" providerId="ADAL" clId="{57F22A44-60DC-48A9-8591-101249DB32D1}" dt="2024-04-26T13:35:18.169" v="26" actId="478"/>
          <ac:spMkLst>
            <pc:docMk/>
            <pc:sldMk cId="3809182043" sldId="2437"/>
            <ac:spMk id="3" creationId="{DE80A3A3-BDBE-0E14-3CD9-305B427909F3}"/>
          </ac:spMkLst>
        </pc:spChg>
        <pc:spChg chg="add mod">
          <ac:chgData name="USB - ANP - Edinaldo Juarez" userId="1b83f35e-be5e-4501-83a4-9033d6a01cc7" providerId="ADAL" clId="{57F22A44-60DC-48A9-8591-101249DB32D1}" dt="2024-04-26T13:35:11.639" v="23"/>
          <ac:spMkLst>
            <pc:docMk/>
            <pc:sldMk cId="3809182043" sldId="2437"/>
            <ac:spMk id="4" creationId="{2707DA93-7D1F-7DC8-ADEA-A4E2F0A024ED}"/>
          </ac:spMkLst>
        </pc:spChg>
        <pc:spChg chg="add mod">
          <ac:chgData name="USB - ANP - Edinaldo Juarez" userId="1b83f35e-be5e-4501-83a4-9033d6a01cc7" providerId="ADAL" clId="{57F22A44-60DC-48A9-8591-101249DB32D1}" dt="2024-04-26T13:35:13.782" v="24"/>
          <ac:spMkLst>
            <pc:docMk/>
            <pc:sldMk cId="3809182043" sldId="2437"/>
            <ac:spMk id="5" creationId="{D9B31D8F-7B25-38B4-2971-5D7495347DC0}"/>
          </ac:spMkLst>
        </pc:spChg>
        <pc:spChg chg="del">
          <ac:chgData name="USB - ANP - Edinaldo Juarez" userId="1b83f35e-be5e-4501-83a4-9033d6a01cc7" providerId="ADAL" clId="{57F22A44-60DC-48A9-8591-101249DB32D1}" dt="2024-04-26T13:35:07.359" v="21" actId="478"/>
          <ac:spMkLst>
            <pc:docMk/>
            <pc:sldMk cId="3809182043" sldId="2437"/>
            <ac:spMk id="8" creationId="{F015B4BF-AD75-49A7-5BDF-694E93E2F422}"/>
          </ac:spMkLst>
        </pc:spChg>
        <pc:spChg chg="add mod">
          <ac:chgData name="USB - ANP - Edinaldo Juarez" userId="1b83f35e-be5e-4501-83a4-9033d6a01cc7" providerId="ADAL" clId="{57F22A44-60DC-48A9-8591-101249DB32D1}" dt="2024-04-26T13:36:25.502" v="44" actId="404"/>
          <ac:spMkLst>
            <pc:docMk/>
            <pc:sldMk cId="3809182043" sldId="2437"/>
            <ac:spMk id="10" creationId="{97E2F26E-F6EE-6F1F-CAE2-19DB6305FA66}"/>
          </ac:spMkLst>
        </pc:spChg>
        <pc:spChg chg="add mod">
          <ac:chgData name="USB - ANP - Edinaldo Juarez" userId="1b83f35e-be5e-4501-83a4-9033d6a01cc7" providerId="ADAL" clId="{57F22A44-60DC-48A9-8591-101249DB32D1}" dt="2024-04-26T15:59:04.960" v="112" actId="931"/>
          <ac:spMkLst>
            <pc:docMk/>
            <pc:sldMk cId="3809182043" sldId="2437"/>
            <ac:spMk id="11" creationId="{E036166F-AF9D-8DE8-EAFE-4638A9FB1203}"/>
          </ac:spMkLst>
        </pc:spChg>
        <pc:spChg chg="add mod">
          <ac:chgData name="USB - ANP - Edinaldo Juarez" userId="1b83f35e-be5e-4501-83a4-9033d6a01cc7" providerId="ADAL" clId="{57F22A44-60DC-48A9-8591-101249DB32D1}" dt="2024-04-26T13:35:34.083" v="29" actId="1076"/>
          <ac:spMkLst>
            <pc:docMk/>
            <pc:sldMk cId="3809182043" sldId="2437"/>
            <ac:spMk id="18" creationId="{840FC84E-EAFF-8C91-9E94-0904BC4DC7B1}"/>
          </ac:spMkLst>
        </pc:spChg>
        <pc:spChg chg="add del mod">
          <ac:chgData name="USB - ANP - Edinaldo Juarez" userId="1b83f35e-be5e-4501-83a4-9033d6a01cc7" providerId="ADAL" clId="{57F22A44-60DC-48A9-8591-101249DB32D1}" dt="2024-04-26T15:59:05.147" v="113" actId="478"/>
          <ac:spMkLst>
            <pc:docMk/>
            <pc:sldMk cId="3809182043" sldId="2437"/>
            <ac:spMk id="20" creationId="{85503C2A-C7A7-A9A5-A1F4-1AACA6B6EE16}"/>
          </ac:spMkLst>
        </pc:spChg>
        <pc:grpChg chg="add mod">
          <ac:chgData name="USB - ANP - Edinaldo Juarez" userId="1b83f35e-be5e-4501-83a4-9033d6a01cc7" providerId="ADAL" clId="{57F22A44-60DC-48A9-8591-101249DB32D1}" dt="2024-04-26T13:35:11.639" v="23"/>
          <ac:grpSpMkLst>
            <pc:docMk/>
            <pc:sldMk cId="3809182043" sldId="2437"/>
            <ac:grpSpMk id="6" creationId="{4EAE15D5-666D-6AF9-F5CB-16E0699E30C0}"/>
          </ac:grpSpMkLst>
        </pc:grpChg>
        <pc:grpChg chg="add mod">
          <ac:chgData name="USB - ANP - Edinaldo Juarez" userId="1b83f35e-be5e-4501-83a4-9033d6a01cc7" providerId="ADAL" clId="{57F22A44-60DC-48A9-8591-101249DB32D1}" dt="2024-04-26T13:35:19.081" v="27"/>
          <ac:grpSpMkLst>
            <pc:docMk/>
            <pc:sldMk cId="3809182043" sldId="2437"/>
            <ac:grpSpMk id="13" creationId="{11395A30-86F4-85BB-97A2-E5A412F32112}"/>
          </ac:grpSpMkLst>
        </pc:grpChg>
        <pc:picChg chg="mod">
          <ac:chgData name="USB - ANP - Edinaldo Juarez" userId="1b83f35e-be5e-4501-83a4-9033d6a01cc7" providerId="ADAL" clId="{57F22A44-60DC-48A9-8591-101249DB32D1}" dt="2024-04-26T13:35:11.639" v="23"/>
          <ac:picMkLst>
            <pc:docMk/>
            <pc:sldMk cId="3809182043" sldId="2437"/>
            <ac:picMk id="7" creationId="{2421574D-E38D-44B7-841B-A0B9CC4624D4}"/>
          </ac:picMkLst>
        </pc:picChg>
        <pc:picChg chg="mod">
          <ac:chgData name="USB - ANP - Edinaldo Juarez" userId="1b83f35e-be5e-4501-83a4-9033d6a01cc7" providerId="ADAL" clId="{57F22A44-60DC-48A9-8591-101249DB32D1}" dt="2024-04-26T13:35:11.639" v="23"/>
          <ac:picMkLst>
            <pc:docMk/>
            <pc:sldMk cId="3809182043" sldId="2437"/>
            <ac:picMk id="9" creationId="{B6C78C92-51F9-6BE1-7FE6-4492B438EF7A}"/>
          </ac:picMkLst>
        </pc:picChg>
        <pc:picChg chg="add del">
          <ac:chgData name="USB - ANP - Edinaldo Juarez" userId="1b83f35e-be5e-4501-83a4-9033d6a01cc7" providerId="ADAL" clId="{57F22A44-60DC-48A9-8591-101249DB32D1}" dt="2024-04-26T13:35:14.222" v="25" actId="478"/>
          <ac:picMkLst>
            <pc:docMk/>
            <pc:sldMk cId="3809182043" sldId="2437"/>
            <ac:picMk id="12" creationId="{F2721FAA-88E7-A725-420D-9371C053C1BF}"/>
          </ac:picMkLst>
        </pc:picChg>
        <pc:picChg chg="mod">
          <ac:chgData name="USB - ANP - Edinaldo Juarez" userId="1b83f35e-be5e-4501-83a4-9033d6a01cc7" providerId="ADAL" clId="{57F22A44-60DC-48A9-8591-101249DB32D1}" dt="2024-04-26T13:35:19.081" v="27"/>
          <ac:picMkLst>
            <pc:docMk/>
            <pc:sldMk cId="3809182043" sldId="2437"/>
            <ac:picMk id="14" creationId="{A4E02577-1226-3EAA-8846-D10BA73DC728}"/>
          </ac:picMkLst>
        </pc:picChg>
        <pc:picChg chg="mod">
          <ac:chgData name="USB - ANP - Edinaldo Juarez" userId="1b83f35e-be5e-4501-83a4-9033d6a01cc7" providerId="ADAL" clId="{57F22A44-60DC-48A9-8591-101249DB32D1}" dt="2024-04-26T13:35:19.081" v="27"/>
          <ac:picMkLst>
            <pc:docMk/>
            <pc:sldMk cId="3809182043" sldId="2437"/>
            <ac:picMk id="15" creationId="{D4FBD383-14D0-D863-D4C9-F80DF5E17EEF}"/>
          </ac:picMkLst>
        </pc:picChg>
        <pc:picChg chg="add del mod">
          <ac:chgData name="USB - ANP - Edinaldo Juarez" userId="1b83f35e-be5e-4501-83a4-9033d6a01cc7" providerId="ADAL" clId="{57F22A44-60DC-48A9-8591-101249DB32D1}" dt="2024-04-26T15:59:05.147" v="113" actId="478"/>
          <ac:picMkLst>
            <pc:docMk/>
            <pc:sldMk cId="3809182043" sldId="2437"/>
            <ac:picMk id="16" creationId="{66286AEC-1170-D360-D4F7-1A68B539DBC4}"/>
          </ac:picMkLst>
        </pc:picChg>
        <pc:picChg chg="add mod">
          <ac:chgData name="USB - ANP - Edinaldo Juarez" userId="1b83f35e-be5e-4501-83a4-9033d6a01cc7" providerId="ADAL" clId="{57F22A44-60DC-48A9-8591-101249DB32D1}" dt="2024-04-26T15:59:04.960" v="112" actId="931"/>
          <ac:picMkLst>
            <pc:docMk/>
            <pc:sldMk cId="3809182043" sldId="2437"/>
            <ac:picMk id="22" creationId="{031949D3-0EE9-8A60-0F4F-4B51FF9AE0BA}"/>
          </ac:picMkLst>
        </pc:picChg>
      </pc:sldChg>
      <pc:sldChg chg="del">
        <pc:chgData name="USB - ANP - Edinaldo Juarez" userId="1b83f35e-be5e-4501-83a4-9033d6a01cc7" providerId="ADAL" clId="{57F22A44-60DC-48A9-8591-101249DB32D1}" dt="2024-04-26T17:03:56.735" v="892" actId="47"/>
        <pc:sldMkLst>
          <pc:docMk/>
          <pc:sldMk cId="3356932814" sldId="2438"/>
        </pc:sldMkLst>
      </pc:sldChg>
      <pc:sldChg chg="del">
        <pc:chgData name="USB - ANP - Edinaldo Juarez" userId="1b83f35e-be5e-4501-83a4-9033d6a01cc7" providerId="ADAL" clId="{57F22A44-60DC-48A9-8591-101249DB32D1}" dt="2024-04-26T13:31:21.219" v="10" actId="47"/>
        <pc:sldMkLst>
          <pc:docMk/>
          <pc:sldMk cId="2302526945" sldId="2439"/>
        </pc:sldMkLst>
      </pc:sldChg>
      <pc:sldChg chg="addSp delSp modSp mod ord modAnim">
        <pc:chgData name="USB - ANP - Edinaldo Juarez" userId="1b83f35e-be5e-4501-83a4-9033d6a01cc7" providerId="ADAL" clId="{57F22A44-60DC-48A9-8591-101249DB32D1}" dt="2024-04-26T22:29:39.570" v="1012"/>
        <pc:sldMkLst>
          <pc:docMk/>
          <pc:sldMk cId="2108806362" sldId="2440"/>
        </pc:sldMkLst>
        <pc:spChg chg="add mod">
          <ac:chgData name="USB - ANP - Edinaldo Juarez" userId="1b83f35e-be5e-4501-83a4-9033d6a01cc7" providerId="ADAL" clId="{57F22A44-60DC-48A9-8591-101249DB32D1}" dt="2024-04-26T16:51:01.992" v="734" actId="27636"/>
          <ac:spMkLst>
            <pc:docMk/>
            <pc:sldMk cId="2108806362" sldId="2440"/>
            <ac:spMk id="4" creationId="{3C36B749-D0E2-C2DF-AB71-901B515B9AF8}"/>
          </ac:spMkLst>
        </pc:spChg>
        <pc:spChg chg="add mod">
          <ac:chgData name="USB - ANP - Edinaldo Juarez" userId="1b83f35e-be5e-4501-83a4-9033d6a01cc7" providerId="ADAL" clId="{57F22A44-60DC-48A9-8591-101249DB32D1}" dt="2024-04-26T16:51:39.166" v="742" actId="14100"/>
          <ac:spMkLst>
            <pc:docMk/>
            <pc:sldMk cId="2108806362" sldId="2440"/>
            <ac:spMk id="5" creationId="{D3365799-A6B0-26A5-A534-97B5E06EDC4E}"/>
          </ac:spMkLst>
        </pc:spChg>
        <pc:spChg chg="add mod">
          <ac:chgData name="USB - ANP - Edinaldo Juarez" userId="1b83f35e-be5e-4501-83a4-9033d6a01cc7" providerId="ADAL" clId="{57F22A44-60DC-48A9-8591-101249DB32D1}" dt="2024-04-26T16:50:13.675" v="727"/>
          <ac:spMkLst>
            <pc:docMk/>
            <pc:sldMk cId="2108806362" sldId="2440"/>
            <ac:spMk id="10" creationId="{8F974161-2CD2-18CF-00D4-1BCCD399F993}"/>
          </ac:spMkLst>
        </pc:spChg>
        <pc:spChg chg="del">
          <ac:chgData name="USB - ANP - Edinaldo Juarez" userId="1b83f35e-be5e-4501-83a4-9033d6a01cc7" providerId="ADAL" clId="{57F22A44-60DC-48A9-8591-101249DB32D1}" dt="2024-04-26T16:50:04.586" v="726" actId="478"/>
          <ac:spMkLst>
            <pc:docMk/>
            <pc:sldMk cId="2108806362" sldId="2440"/>
            <ac:spMk id="12" creationId="{FB2F1634-8A8A-A406-B7CD-1464C98B7081}"/>
          </ac:spMkLst>
        </pc:spChg>
        <pc:spChg chg="mod">
          <ac:chgData name="USB - ANP - Edinaldo Juarez" userId="1b83f35e-be5e-4501-83a4-9033d6a01cc7" providerId="ADAL" clId="{57F22A44-60DC-48A9-8591-101249DB32D1}" dt="2024-04-26T16:50:13.675" v="727"/>
          <ac:spMkLst>
            <pc:docMk/>
            <pc:sldMk cId="2108806362" sldId="2440"/>
            <ac:spMk id="14" creationId="{0CC462C8-654F-CA01-E1A0-AF01CA24FE29}"/>
          </ac:spMkLst>
        </pc:spChg>
        <pc:spChg chg="mod">
          <ac:chgData name="USB - ANP - Edinaldo Juarez" userId="1b83f35e-be5e-4501-83a4-9033d6a01cc7" providerId="ADAL" clId="{57F22A44-60DC-48A9-8591-101249DB32D1}" dt="2024-04-26T16:50:13.675" v="727"/>
          <ac:spMkLst>
            <pc:docMk/>
            <pc:sldMk cId="2108806362" sldId="2440"/>
            <ac:spMk id="15" creationId="{B541394C-15EC-A8BB-B1CF-14C068F2F8AF}"/>
          </ac:spMkLst>
        </pc:spChg>
        <pc:spChg chg="mod">
          <ac:chgData name="USB - ANP - Edinaldo Juarez" userId="1b83f35e-be5e-4501-83a4-9033d6a01cc7" providerId="ADAL" clId="{57F22A44-60DC-48A9-8591-101249DB32D1}" dt="2024-04-26T22:25:40.328" v="917" actId="20577"/>
          <ac:spMkLst>
            <pc:docMk/>
            <pc:sldMk cId="2108806362" sldId="2440"/>
            <ac:spMk id="17" creationId="{5CC3B7AD-EBA1-77C5-5FD6-960F03DD9973}"/>
          </ac:spMkLst>
        </pc:spChg>
        <pc:spChg chg="add del mod">
          <ac:chgData name="USB - ANP - Edinaldo Juarez" userId="1b83f35e-be5e-4501-83a4-9033d6a01cc7" providerId="ADAL" clId="{57F22A44-60DC-48A9-8591-101249DB32D1}" dt="2024-04-26T16:51:29.057" v="738" actId="931"/>
          <ac:spMkLst>
            <pc:docMk/>
            <pc:sldMk cId="2108806362" sldId="2440"/>
            <ac:spMk id="19" creationId="{D72FAEBA-E8F7-902A-6EBA-FDE6AF31D725}"/>
          </ac:spMkLst>
        </pc:spChg>
        <pc:spChg chg="add mod">
          <ac:chgData name="USB - ANP - Edinaldo Juarez" userId="1b83f35e-be5e-4501-83a4-9033d6a01cc7" providerId="ADAL" clId="{57F22A44-60DC-48A9-8591-101249DB32D1}" dt="2024-04-26T22:29:39.570" v="1012"/>
          <ac:spMkLst>
            <pc:docMk/>
            <pc:sldMk cId="2108806362" sldId="2440"/>
            <ac:spMk id="22" creationId="{EACFE0C0-7CB3-DA7D-7CD4-863991B436C7}"/>
          </ac:spMkLst>
        </pc:spChg>
        <pc:grpChg chg="add mod">
          <ac:chgData name="USB - ANP - Edinaldo Juarez" userId="1b83f35e-be5e-4501-83a4-9033d6a01cc7" providerId="ADAL" clId="{57F22A44-60DC-48A9-8591-101249DB32D1}" dt="2024-04-26T16:50:26.408" v="729" actId="1076"/>
          <ac:grpSpMkLst>
            <pc:docMk/>
            <pc:sldMk cId="2108806362" sldId="2440"/>
            <ac:grpSpMk id="6" creationId="{D3F34316-0138-1680-C9EA-388DEC333092}"/>
          </ac:grpSpMkLst>
        </pc:grpChg>
        <pc:grpChg chg="add mod">
          <ac:chgData name="USB - ANP - Edinaldo Juarez" userId="1b83f35e-be5e-4501-83a4-9033d6a01cc7" providerId="ADAL" clId="{57F22A44-60DC-48A9-8591-101249DB32D1}" dt="2024-04-26T16:50:13.675" v="727"/>
          <ac:grpSpMkLst>
            <pc:docMk/>
            <pc:sldMk cId="2108806362" sldId="2440"/>
            <ac:grpSpMk id="13" creationId="{232D2BD0-FADE-AAB8-796C-38D1249C5B7C}"/>
          </ac:grpSpMkLst>
        </pc:grpChg>
        <pc:picChg chg="add del mod">
          <ac:chgData name="USB - ANP - Edinaldo Juarez" userId="1b83f35e-be5e-4501-83a4-9033d6a01cc7" providerId="ADAL" clId="{57F22A44-60DC-48A9-8591-101249DB32D1}" dt="2024-04-26T16:51:23.008" v="736" actId="478"/>
          <ac:picMkLst>
            <pc:docMk/>
            <pc:sldMk cId="2108806362" sldId="2440"/>
            <ac:picMk id="3" creationId="{CF4A1590-1AE7-C02A-94B5-CEB7B7AECEB9}"/>
          </ac:picMkLst>
        </pc:picChg>
        <pc:picChg chg="del mod">
          <ac:chgData name="USB - ANP - Edinaldo Juarez" userId="1b83f35e-be5e-4501-83a4-9033d6a01cc7" providerId="ADAL" clId="{57F22A44-60DC-48A9-8591-101249DB32D1}" dt="2024-04-26T16:51:24.059" v="737" actId="478"/>
          <ac:picMkLst>
            <pc:docMk/>
            <pc:sldMk cId="2108806362" sldId="2440"/>
            <ac:picMk id="7" creationId="{D662FAC5-0BC5-3A42-B5EC-06C23DD29F93}"/>
          </ac:picMkLst>
        </pc:picChg>
        <pc:picChg chg="mod">
          <ac:chgData name="USB - ANP - Edinaldo Juarez" userId="1b83f35e-be5e-4501-83a4-9033d6a01cc7" providerId="ADAL" clId="{57F22A44-60DC-48A9-8591-101249DB32D1}" dt="2024-04-26T16:50:26.408" v="729" actId="1076"/>
          <ac:picMkLst>
            <pc:docMk/>
            <pc:sldMk cId="2108806362" sldId="2440"/>
            <ac:picMk id="8" creationId="{B1ED0609-897B-7957-7526-40A47BDC5711}"/>
          </ac:picMkLst>
        </pc:picChg>
        <pc:picChg chg="mod">
          <ac:chgData name="USB - ANP - Edinaldo Juarez" userId="1b83f35e-be5e-4501-83a4-9033d6a01cc7" providerId="ADAL" clId="{57F22A44-60DC-48A9-8591-101249DB32D1}" dt="2024-04-26T16:50:26.408" v="729" actId="1076"/>
          <ac:picMkLst>
            <pc:docMk/>
            <pc:sldMk cId="2108806362" sldId="2440"/>
            <ac:picMk id="9" creationId="{AA6AACDE-2350-B542-143E-DA406B15A447}"/>
          </ac:picMkLst>
        </pc:picChg>
        <pc:picChg chg="add mod">
          <ac:chgData name="USB - ANP - Edinaldo Juarez" userId="1b83f35e-be5e-4501-83a4-9033d6a01cc7" providerId="ADAL" clId="{57F22A44-60DC-48A9-8591-101249DB32D1}" dt="2024-04-26T16:51:34.872" v="741" actId="1076"/>
          <ac:picMkLst>
            <pc:docMk/>
            <pc:sldMk cId="2108806362" sldId="2440"/>
            <ac:picMk id="21" creationId="{A139D074-3C93-6054-99A8-CFDA0DF95512}"/>
          </ac:picMkLst>
        </pc:picChg>
        <pc:cxnChg chg="add mod">
          <ac:chgData name="USB - ANP - Edinaldo Juarez" userId="1b83f35e-be5e-4501-83a4-9033d6a01cc7" providerId="ADAL" clId="{57F22A44-60DC-48A9-8591-101249DB32D1}" dt="2024-04-26T16:50:13.675" v="727"/>
          <ac:cxnSpMkLst>
            <pc:docMk/>
            <pc:sldMk cId="2108806362" sldId="2440"/>
            <ac:cxnSpMk id="11" creationId="{048A2B71-0822-F457-544D-9AE1EF2D4896}"/>
          </ac:cxnSpMkLst>
        </pc:cxnChg>
      </pc:sldChg>
      <pc:sldChg chg="addSp modSp mod">
        <pc:chgData name="USB - ANP - Edinaldo Juarez" userId="1b83f35e-be5e-4501-83a4-9033d6a01cc7" providerId="ADAL" clId="{57F22A44-60DC-48A9-8591-101249DB32D1}" dt="2024-04-26T22:29:17.752" v="1004"/>
        <pc:sldMkLst>
          <pc:docMk/>
          <pc:sldMk cId="1574774327" sldId="2442"/>
        </pc:sldMkLst>
        <pc:spChg chg="add mod">
          <ac:chgData name="USB - ANP - Edinaldo Juarez" userId="1b83f35e-be5e-4501-83a4-9033d6a01cc7" providerId="ADAL" clId="{57F22A44-60DC-48A9-8591-101249DB32D1}" dt="2024-04-26T22:29:17.752" v="1004"/>
          <ac:spMkLst>
            <pc:docMk/>
            <pc:sldMk cId="1574774327" sldId="2442"/>
            <ac:spMk id="2" creationId="{D7BBAC2A-9577-3E3C-14D5-89FC9B514718}"/>
          </ac:spMkLst>
        </pc:spChg>
        <pc:spChg chg="mod">
          <ac:chgData name="USB - ANP - Edinaldo Juarez" userId="1b83f35e-be5e-4501-83a4-9033d6a01cc7" providerId="ADAL" clId="{57F22A44-60DC-48A9-8591-101249DB32D1}" dt="2024-04-26T22:18:06.350" v="897" actId="13926"/>
          <ac:spMkLst>
            <pc:docMk/>
            <pc:sldMk cId="1574774327" sldId="2442"/>
            <ac:spMk id="13" creationId="{5F816577-909B-62AE-C2CB-0E973EAE4748}"/>
          </ac:spMkLst>
        </pc:spChg>
      </pc:sldChg>
      <pc:sldChg chg="addSp delSp modSp mod">
        <pc:chgData name="USB - ANP - Edinaldo Juarez" userId="1b83f35e-be5e-4501-83a4-9033d6a01cc7" providerId="ADAL" clId="{57F22A44-60DC-48A9-8591-101249DB32D1}" dt="2024-04-26T22:29:23.318" v="1006"/>
        <pc:sldMkLst>
          <pc:docMk/>
          <pc:sldMk cId="2603211541" sldId="2443"/>
        </pc:sldMkLst>
        <pc:spChg chg="del">
          <ac:chgData name="USB - ANP - Edinaldo Juarez" userId="1b83f35e-be5e-4501-83a4-9033d6a01cc7" providerId="ADAL" clId="{57F22A44-60DC-48A9-8591-101249DB32D1}" dt="2024-04-26T15:59:20.649" v="115" actId="931"/>
          <ac:spMkLst>
            <pc:docMk/>
            <pc:sldMk cId="2603211541" sldId="2443"/>
            <ac:spMk id="3" creationId="{B1901828-85DE-97C3-2012-37FBD286E286}"/>
          </ac:spMkLst>
        </pc:spChg>
        <pc:spChg chg="add del mod">
          <ac:chgData name="USB - ANP - Edinaldo Juarez" userId="1b83f35e-be5e-4501-83a4-9033d6a01cc7" providerId="ADAL" clId="{57F22A44-60DC-48A9-8591-101249DB32D1}" dt="2024-04-26T15:59:36.780" v="119" actId="931"/>
          <ac:spMkLst>
            <pc:docMk/>
            <pc:sldMk cId="2603211541" sldId="2443"/>
            <ac:spMk id="7" creationId="{0685698F-B2B9-2F5D-FF66-43BEA97F34F4}"/>
          </ac:spMkLst>
        </pc:spChg>
        <pc:spChg chg="mod">
          <ac:chgData name="USB - ANP - Edinaldo Juarez" userId="1b83f35e-be5e-4501-83a4-9033d6a01cc7" providerId="ADAL" clId="{57F22A44-60DC-48A9-8591-101249DB32D1}" dt="2024-04-26T22:25:03.925" v="915" actId="13926"/>
          <ac:spMkLst>
            <pc:docMk/>
            <pc:sldMk cId="2603211541" sldId="2443"/>
            <ac:spMk id="8" creationId="{F015B4BF-AD75-49A7-5BDF-694E93E2F422}"/>
          </ac:spMkLst>
        </pc:spChg>
        <pc:spChg chg="add mod">
          <ac:chgData name="USB - ANP - Edinaldo Juarez" userId="1b83f35e-be5e-4501-83a4-9033d6a01cc7" providerId="ADAL" clId="{57F22A44-60DC-48A9-8591-101249DB32D1}" dt="2024-04-26T22:29:23.318" v="1006"/>
          <ac:spMkLst>
            <pc:docMk/>
            <pc:sldMk cId="2603211541" sldId="2443"/>
            <ac:spMk id="11" creationId="{BF29449D-601B-6E94-20E2-C8AA42102827}"/>
          </ac:spMkLst>
        </pc:spChg>
        <pc:picChg chg="del">
          <ac:chgData name="USB - ANP - Edinaldo Juarez" userId="1b83f35e-be5e-4501-83a4-9033d6a01cc7" providerId="ADAL" clId="{57F22A44-60DC-48A9-8591-101249DB32D1}" dt="2024-04-26T15:59:10.450" v="114" actId="478"/>
          <ac:picMkLst>
            <pc:docMk/>
            <pc:sldMk cId="2603211541" sldId="2443"/>
            <ac:picMk id="4" creationId="{F21F7F91-E264-4F64-2E8E-E12E2585ED15}"/>
          </ac:picMkLst>
        </pc:picChg>
        <pc:picChg chg="add del mod">
          <ac:chgData name="USB - ANP - Edinaldo Juarez" userId="1b83f35e-be5e-4501-83a4-9033d6a01cc7" providerId="ADAL" clId="{57F22A44-60DC-48A9-8591-101249DB32D1}" dt="2024-04-26T15:59:26.150" v="118" actId="478"/>
          <ac:picMkLst>
            <pc:docMk/>
            <pc:sldMk cId="2603211541" sldId="2443"/>
            <ac:picMk id="5" creationId="{18E08DB0-9D6D-7107-AC40-3B7ABCB89455}"/>
          </ac:picMkLst>
        </pc:picChg>
        <pc:picChg chg="add mod">
          <ac:chgData name="USB - ANP - Edinaldo Juarez" userId="1b83f35e-be5e-4501-83a4-9033d6a01cc7" providerId="ADAL" clId="{57F22A44-60DC-48A9-8591-101249DB32D1}" dt="2024-04-26T15:59:38.596" v="121" actId="962"/>
          <ac:picMkLst>
            <pc:docMk/>
            <pc:sldMk cId="2603211541" sldId="2443"/>
            <ac:picMk id="10" creationId="{58464621-60B2-320D-0C6C-317354A582EB}"/>
          </ac:picMkLst>
        </pc:picChg>
      </pc:sldChg>
      <pc:sldChg chg="addSp modSp mod">
        <pc:chgData name="USB - ANP - Edinaldo Juarez" userId="1b83f35e-be5e-4501-83a4-9033d6a01cc7" providerId="ADAL" clId="{57F22A44-60DC-48A9-8591-101249DB32D1}" dt="2024-04-26T22:29:15.594" v="1003"/>
        <pc:sldMkLst>
          <pc:docMk/>
          <pc:sldMk cId="2975207679" sldId="2444"/>
        </pc:sldMkLst>
        <pc:spChg chg="add mod">
          <ac:chgData name="USB - ANP - Edinaldo Juarez" userId="1b83f35e-be5e-4501-83a4-9033d6a01cc7" providerId="ADAL" clId="{57F22A44-60DC-48A9-8591-101249DB32D1}" dt="2024-04-26T22:29:15.594" v="1003"/>
          <ac:spMkLst>
            <pc:docMk/>
            <pc:sldMk cId="2975207679" sldId="2444"/>
            <ac:spMk id="3" creationId="{A1C23537-9CDD-0939-E330-F5C62B3F8DE3}"/>
          </ac:spMkLst>
        </pc:spChg>
        <pc:spChg chg="mod">
          <ac:chgData name="USB - ANP - Edinaldo Juarez" userId="1b83f35e-be5e-4501-83a4-9033d6a01cc7" providerId="ADAL" clId="{57F22A44-60DC-48A9-8591-101249DB32D1}" dt="2024-04-26T22:18:13.279" v="898" actId="13926"/>
          <ac:spMkLst>
            <pc:docMk/>
            <pc:sldMk cId="2975207679" sldId="2444"/>
            <ac:spMk id="4" creationId="{00000000-0000-0000-0000-000000000000}"/>
          </ac:spMkLst>
        </pc:spChg>
      </pc:sldChg>
      <pc:sldChg chg="addSp delSp modSp mod">
        <pc:chgData name="USB - ANP - Edinaldo Juarez" userId="1b83f35e-be5e-4501-83a4-9033d6a01cc7" providerId="ADAL" clId="{57F22A44-60DC-48A9-8591-101249DB32D1}" dt="2024-04-26T22:29:45.553" v="1014"/>
        <pc:sldMkLst>
          <pc:docMk/>
          <pc:sldMk cId="3171201909" sldId="2445"/>
        </pc:sldMkLst>
        <pc:spChg chg="add mod">
          <ac:chgData name="USB - ANP - Edinaldo Juarez" userId="1b83f35e-be5e-4501-83a4-9033d6a01cc7" providerId="ADAL" clId="{57F22A44-60DC-48A9-8591-101249DB32D1}" dt="2024-04-26T22:26:52.082" v="925" actId="13926"/>
          <ac:spMkLst>
            <pc:docMk/>
            <pc:sldMk cId="3171201909" sldId="2445"/>
            <ac:spMk id="4" creationId="{D3C068F6-5FFF-DD19-F81C-FBC860FCDDA1}"/>
          </ac:spMkLst>
        </pc:spChg>
        <pc:spChg chg="add mod">
          <ac:chgData name="USB - ANP - Edinaldo Juarez" userId="1b83f35e-be5e-4501-83a4-9033d6a01cc7" providerId="ADAL" clId="{57F22A44-60DC-48A9-8591-101249DB32D1}" dt="2024-04-26T22:29:45.553" v="1014"/>
          <ac:spMkLst>
            <pc:docMk/>
            <pc:sldMk cId="3171201909" sldId="2445"/>
            <ac:spMk id="5" creationId="{97E3A00B-350B-C1DB-DFC3-6D6F56D73A87}"/>
          </ac:spMkLst>
        </pc:spChg>
        <pc:spChg chg="del">
          <ac:chgData name="USB - ANP - Edinaldo Juarez" userId="1b83f35e-be5e-4501-83a4-9033d6a01cc7" providerId="ADAL" clId="{57F22A44-60DC-48A9-8591-101249DB32D1}" dt="2024-04-26T17:01:00.489" v="828" actId="478"/>
          <ac:spMkLst>
            <pc:docMk/>
            <pc:sldMk cId="3171201909" sldId="2445"/>
            <ac:spMk id="9" creationId="{A6F29FAD-F222-0220-7DB9-4D7613726FAC}"/>
          </ac:spMkLst>
        </pc:spChg>
        <pc:spChg chg="mod">
          <ac:chgData name="USB - ANP - Edinaldo Juarez" userId="1b83f35e-be5e-4501-83a4-9033d6a01cc7" providerId="ADAL" clId="{57F22A44-60DC-48A9-8591-101249DB32D1}" dt="2024-04-26T17:01:05.486" v="832" actId="403"/>
          <ac:spMkLst>
            <pc:docMk/>
            <pc:sldMk cId="3171201909" sldId="2445"/>
            <ac:spMk id="10" creationId="{7A34FE6F-B319-D696-B840-35DB0F249F72}"/>
          </ac:spMkLst>
        </pc:spChg>
      </pc:sldChg>
      <pc:sldChg chg="addSp modSp">
        <pc:chgData name="USB - ANP - Edinaldo Juarez" userId="1b83f35e-be5e-4501-83a4-9033d6a01cc7" providerId="ADAL" clId="{57F22A44-60DC-48A9-8591-101249DB32D1}" dt="2024-04-26T22:29:48.579" v="1015"/>
        <pc:sldMkLst>
          <pc:docMk/>
          <pc:sldMk cId="2100995759" sldId="2447"/>
        </pc:sldMkLst>
        <pc:spChg chg="add mod">
          <ac:chgData name="USB - ANP - Edinaldo Juarez" userId="1b83f35e-be5e-4501-83a4-9033d6a01cc7" providerId="ADAL" clId="{57F22A44-60DC-48A9-8591-101249DB32D1}" dt="2024-04-26T22:29:48.579" v="1015"/>
          <ac:spMkLst>
            <pc:docMk/>
            <pc:sldMk cId="2100995759" sldId="2447"/>
            <ac:spMk id="3" creationId="{C568F19B-494B-F4A5-278F-3A475541C8CB}"/>
          </ac:spMkLst>
        </pc:spChg>
      </pc:sldChg>
      <pc:sldChg chg="addSp delSp modSp mod modAnim">
        <pc:chgData name="USB - ANP - Edinaldo Juarez" userId="1b83f35e-be5e-4501-83a4-9033d6a01cc7" providerId="ADAL" clId="{57F22A44-60DC-48A9-8591-101249DB32D1}" dt="2024-04-26T22:30:26.317" v="1017" actId="13926"/>
        <pc:sldMkLst>
          <pc:docMk/>
          <pc:sldMk cId="3411795248" sldId="2448"/>
        </pc:sldMkLst>
        <pc:spChg chg="add mod">
          <ac:chgData name="USB - ANP - Edinaldo Juarez" userId="1b83f35e-be5e-4501-83a4-9033d6a01cc7" providerId="ADAL" clId="{57F22A44-60DC-48A9-8591-101249DB32D1}" dt="2024-04-26T16:07:47.660" v="205" actId="1076"/>
          <ac:spMkLst>
            <pc:docMk/>
            <pc:sldMk cId="3411795248" sldId="2448"/>
            <ac:spMk id="3" creationId="{CE55D409-DFCF-C4A0-F530-82C36853597E}"/>
          </ac:spMkLst>
        </pc:spChg>
        <pc:spChg chg="add mod">
          <ac:chgData name="USB - ANP - Edinaldo Juarez" userId="1b83f35e-be5e-4501-83a4-9033d6a01cc7" providerId="ADAL" clId="{57F22A44-60DC-48A9-8591-101249DB32D1}" dt="2024-04-26T16:06:57.666" v="196"/>
          <ac:spMkLst>
            <pc:docMk/>
            <pc:sldMk cId="3411795248" sldId="2448"/>
            <ac:spMk id="7" creationId="{CFB3EA93-B523-5F7E-14C0-54B0595A3F84}"/>
          </ac:spMkLst>
        </pc:spChg>
        <pc:spChg chg="mod">
          <ac:chgData name="USB - ANP - Edinaldo Juarez" userId="1b83f35e-be5e-4501-83a4-9033d6a01cc7" providerId="ADAL" clId="{57F22A44-60DC-48A9-8591-101249DB32D1}" dt="2024-04-26T16:06:57.666" v="196"/>
          <ac:spMkLst>
            <pc:docMk/>
            <pc:sldMk cId="3411795248" sldId="2448"/>
            <ac:spMk id="10" creationId="{0841EAE9-099A-F773-47F3-DD07904E2CD7}"/>
          </ac:spMkLst>
        </pc:spChg>
        <pc:spChg chg="mod">
          <ac:chgData name="USB - ANP - Edinaldo Juarez" userId="1b83f35e-be5e-4501-83a4-9033d6a01cc7" providerId="ADAL" clId="{57F22A44-60DC-48A9-8591-101249DB32D1}" dt="2024-04-26T16:06:57.666" v="196"/>
          <ac:spMkLst>
            <pc:docMk/>
            <pc:sldMk cId="3411795248" sldId="2448"/>
            <ac:spMk id="11" creationId="{CA8C1233-1076-F493-4BBF-5712026CCEBA}"/>
          </ac:spMkLst>
        </pc:spChg>
        <pc:spChg chg="del mod">
          <ac:chgData name="USB - ANP - Edinaldo Juarez" userId="1b83f35e-be5e-4501-83a4-9033d6a01cc7" providerId="ADAL" clId="{57F22A44-60DC-48A9-8591-101249DB32D1}" dt="2024-04-26T16:07:12.844" v="197" actId="478"/>
          <ac:spMkLst>
            <pc:docMk/>
            <pc:sldMk cId="3411795248" sldId="2448"/>
            <ac:spMk id="12" creationId="{C4DA2D1D-7EF6-FF25-17B3-A69ED53863D5}"/>
          </ac:spMkLst>
        </pc:spChg>
        <pc:spChg chg="mod">
          <ac:chgData name="USB - ANP - Edinaldo Juarez" userId="1b83f35e-be5e-4501-83a4-9033d6a01cc7" providerId="ADAL" clId="{57F22A44-60DC-48A9-8591-101249DB32D1}" dt="2024-04-26T16:06:57.666" v="196"/>
          <ac:spMkLst>
            <pc:docMk/>
            <pc:sldMk cId="3411795248" sldId="2448"/>
            <ac:spMk id="13" creationId="{0FF14C3B-C4DF-DA52-41AD-159A6952C3BC}"/>
          </ac:spMkLst>
        </pc:spChg>
        <pc:spChg chg="add mod">
          <ac:chgData name="USB - ANP - Edinaldo Juarez" userId="1b83f35e-be5e-4501-83a4-9033d6a01cc7" providerId="ADAL" clId="{57F22A44-60DC-48A9-8591-101249DB32D1}" dt="2024-04-26T22:30:26.317" v="1017" actId="13926"/>
          <ac:spMkLst>
            <pc:docMk/>
            <pc:sldMk cId="3411795248" sldId="2448"/>
            <ac:spMk id="15" creationId="{E2C4FF74-32B5-BCBA-DB17-CFD7F2890E6F}"/>
          </ac:spMkLst>
        </pc:spChg>
        <pc:spChg chg="add del mod">
          <ac:chgData name="USB - ANP - Edinaldo Juarez" userId="1b83f35e-be5e-4501-83a4-9033d6a01cc7" providerId="ADAL" clId="{57F22A44-60DC-48A9-8591-101249DB32D1}" dt="2024-04-26T16:07:15.297" v="198" actId="478"/>
          <ac:spMkLst>
            <pc:docMk/>
            <pc:sldMk cId="3411795248" sldId="2448"/>
            <ac:spMk id="17" creationId="{655FF2B6-D862-F191-46A6-0F66D7E6F4C3}"/>
          </ac:spMkLst>
        </pc:spChg>
        <pc:spChg chg="add del mod">
          <ac:chgData name="USB - ANP - Edinaldo Juarez" userId="1b83f35e-be5e-4501-83a4-9033d6a01cc7" providerId="ADAL" clId="{57F22A44-60DC-48A9-8591-101249DB32D1}" dt="2024-04-26T16:07:54.669" v="207" actId="478"/>
          <ac:spMkLst>
            <pc:docMk/>
            <pc:sldMk cId="3411795248" sldId="2448"/>
            <ac:spMk id="20" creationId="{2711A43B-C682-03E8-34BE-6CD9FDC84081}"/>
          </ac:spMkLst>
        </pc:spChg>
        <pc:spChg chg="add mod">
          <ac:chgData name="USB - ANP - Edinaldo Juarez" userId="1b83f35e-be5e-4501-83a4-9033d6a01cc7" providerId="ADAL" clId="{57F22A44-60DC-48A9-8591-101249DB32D1}" dt="2024-04-26T22:29:31.741" v="1008"/>
          <ac:spMkLst>
            <pc:docMk/>
            <pc:sldMk cId="3411795248" sldId="2448"/>
            <ac:spMk id="21" creationId="{59DEEA0F-46A3-64EE-D9CF-E87FC6C495C6}"/>
          </ac:spMkLst>
        </pc:spChg>
        <pc:grpChg chg="add mod">
          <ac:chgData name="USB - ANP - Edinaldo Juarez" userId="1b83f35e-be5e-4501-83a4-9033d6a01cc7" providerId="ADAL" clId="{57F22A44-60DC-48A9-8591-101249DB32D1}" dt="2024-04-26T16:06:57.666" v="196"/>
          <ac:grpSpMkLst>
            <pc:docMk/>
            <pc:sldMk cId="3411795248" sldId="2448"/>
            <ac:grpSpMk id="4" creationId="{EAB120BC-6ED6-C05A-F9FE-7A8FA0552E6F}"/>
          </ac:grpSpMkLst>
        </pc:grpChg>
        <pc:grpChg chg="add mod">
          <ac:chgData name="USB - ANP - Edinaldo Juarez" userId="1b83f35e-be5e-4501-83a4-9033d6a01cc7" providerId="ADAL" clId="{57F22A44-60DC-48A9-8591-101249DB32D1}" dt="2024-04-26T16:06:57.666" v="196"/>
          <ac:grpSpMkLst>
            <pc:docMk/>
            <pc:sldMk cId="3411795248" sldId="2448"/>
            <ac:grpSpMk id="9" creationId="{FA2DC896-943D-B235-FCA9-F9EA6C3C95B1}"/>
          </ac:grpSpMkLst>
        </pc:grpChg>
        <pc:picChg chg="add mod">
          <ac:chgData name="USB - ANP - Edinaldo Juarez" userId="1b83f35e-be5e-4501-83a4-9033d6a01cc7" providerId="ADAL" clId="{57F22A44-60DC-48A9-8591-101249DB32D1}" dt="2024-04-26T16:07:41.139" v="204" actId="1076"/>
          <ac:picMkLst>
            <pc:docMk/>
            <pc:sldMk cId="3411795248" sldId="2448"/>
            <ac:picMk id="2" creationId="{9119A261-2464-2F99-C29E-6BDB453D7531}"/>
          </ac:picMkLst>
        </pc:picChg>
        <pc:picChg chg="mod">
          <ac:chgData name="USB - ANP - Edinaldo Juarez" userId="1b83f35e-be5e-4501-83a4-9033d6a01cc7" providerId="ADAL" clId="{57F22A44-60DC-48A9-8591-101249DB32D1}" dt="2024-04-26T16:06:57.666" v="196"/>
          <ac:picMkLst>
            <pc:docMk/>
            <pc:sldMk cId="3411795248" sldId="2448"/>
            <ac:picMk id="5" creationId="{6AD9D725-AD69-D956-B6E0-578E8600F236}"/>
          </ac:picMkLst>
        </pc:picChg>
        <pc:picChg chg="mod">
          <ac:chgData name="USB - ANP - Edinaldo Juarez" userId="1b83f35e-be5e-4501-83a4-9033d6a01cc7" providerId="ADAL" clId="{57F22A44-60DC-48A9-8591-101249DB32D1}" dt="2024-04-26T16:06:57.666" v="196"/>
          <ac:picMkLst>
            <pc:docMk/>
            <pc:sldMk cId="3411795248" sldId="2448"/>
            <ac:picMk id="6" creationId="{810CDAAF-A3CF-089B-5227-EC0D4D7F8C1E}"/>
          </ac:picMkLst>
        </pc:picChg>
        <pc:picChg chg="del">
          <ac:chgData name="USB - ANP - Edinaldo Juarez" userId="1b83f35e-be5e-4501-83a4-9033d6a01cc7" providerId="ADAL" clId="{57F22A44-60DC-48A9-8591-101249DB32D1}" dt="2024-04-26T16:07:19.293" v="199" actId="478"/>
          <ac:picMkLst>
            <pc:docMk/>
            <pc:sldMk cId="3411795248" sldId="2448"/>
            <ac:picMk id="18" creationId="{0FD1F765-B55C-FC3D-EF57-783A69D08121}"/>
          </ac:picMkLst>
        </pc:picChg>
        <pc:picChg chg="add del">
          <ac:chgData name="USB - ANP - Edinaldo Juarez" userId="1b83f35e-be5e-4501-83a4-9033d6a01cc7" providerId="ADAL" clId="{57F22A44-60DC-48A9-8591-101249DB32D1}" dt="2024-04-26T16:04:29.577" v="183" actId="478"/>
          <ac:picMkLst>
            <pc:docMk/>
            <pc:sldMk cId="3411795248" sldId="2448"/>
            <ac:picMk id="1026" creationId="{292C9525-0B45-019A-430B-359F844BB3D9}"/>
          </ac:picMkLst>
        </pc:picChg>
        <pc:cxnChg chg="add mod">
          <ac:chgData name="USB - ANP - Edinaldo Juarez" userId="1b83f35e-be5e-4501-83a4-9033d6a01cc7" providerId="ADAL" clId="{57F22A44-60DC-48A9-8591-101249DB32D1}" dt="2024-04-26T16:06:57.666" v="196"/>
          <ac:cxnSpMkLst>
            <pc:docMk/>
            <pc:sldMk cId="3411795248" sldId="2448"/>
            <ac:cxnSpMk id="8" creationId="{533C7D90-BF75-57D8-05D6-2B93D5C7131C}"/>
          </ac:cxnSpMkLst>
        </pc:cxnChg>
      </pc:sldChg>
      <pc:sldChg chg="addSp delSp modSp add mod modAnim">
        <pc:chgData name="USB - ANP - Edinaldo Juarez" userId="1b83f35e-be5e-4501-83a4-9033d6a01cc7" providerId="ADAL" clId="{57F22A44-60DC-48A9-8591-101249DB32D1}" dt="2024-04-26T22:28:39.469" v="978" actId="20577"/>
        <pc:sldMkLst>
          <pc:docMk/>
          <pc:sldMk cId="4104347461" sldId="2449"/>
        </pc:sldMkLst>
        <pc:spChg chg="add del mod">
          <ac:chgData name="USB - ANP - Edinaldo Juarez" userId="1b83f35e-be5e-4501-83a4-9033d6a01cc7" providerId="ADAL" clId="{57F22A44-60DC-48A9-8591-101249DB32D1}" dt="2024-04-26T16:17:20.334" v="284" actId="478"/>
          <ac:spMkLst>
            <pc:docMk/>
            <pc:sldMk cId="4104347461" sldId="2449"/>
            <ac:spMk id="3" creationId="{89BFC4B4-0AD6-7606-0CEC-971B5417266A}"/>
          </ac:spMkLst>
        </pc:spChg>
        <pc:spChg chg="add del mod">
          <ac:chgData name="USB - ANP - Edinaldo Juarez" userId="1b83f35e-be5e-4501-83a4-9033d6a01cc7" providerId="ADAL" clId="{57F22A44-60DC-48A9-8591-101249DB32D1}" dt="2024-04-26T16:17:20.334" v="284" actId="478"/>
          <ac:spMkLst>
            <pc:docMk/>
            <pc:sldMk cId="4104347461" sldId="2449"/>
            <ac:spMk id="8" creationId="{76A462EC-1D9B-F703-E79C-91B80BDC6C9E}"/>
          </ac:spMkLst>
        </pc:spChg>
        <pc:spChg chg="add del mod">
          <ac:chgData name="USB - ANP - Edinaldo Juarez" userId="1b83f35e-be5e-4501-83a4-9033d6a01cc7" providerId="ADAL" clId="{57F22A44-60DC-48A9-8591-101249DB32D1}" dt="2024-04-26T16:17:20.334" v="284" actId="478"/>
          <ac:spMkLst>
            <pc:docMk/>
            <pc:sldMk cId="4104347461" sldId="2449"/>
            <ac:spMk id="10" creationId="{CC212D17-FEAC-89AB-E093-9EA0CFAE744A}"/>
          </ac:spMkLst>
        </pc:spChg>
        <pc:spChg chg="mod">
          <ac:chgData name="USB - ANP - Edinaldo Juarez" userId="1b83f35e-be5e-4501-83a4-9033d6a01cc7" providerId="ADAL" clId="{57F22A44-60DC-48A9-8591-101249DB32D1}" dt="2024-04-26T16:14:51.996" v="236"/>
          <ac:spMkLst>
            <pc:docMk/>
            <pc:sldMk cId="4104347461" sldId="2449"/>
            <ac:spMk id="12" creationId="{C3772F58-BD3E-5F75-2023-35E5CD55DE60}"/>
          </ac:spMkLst>
        </pc:spChg>
        <pc:spChg chg="mod">
          <ac:chgData name="USB - ANP - Edinaldo Juarez" userId="1b83f35e-be5e-4501-83a4-9033d6a01cc7" providerId="ADAL" clId="{57F22A44-60DC-48A9-8591-101249DB32D1}" dt="2024-04-26T16:14:51.996" v="236"/>
          <ac:spMkLst>
            <pc:docMk/>
            <pc:sldMk cId="4104347461" sldId="2449"/>
            <ac:spMk id="13" creationId="{A8DA402E-3E02-BD70-5448-99A41FAAB192}"/>
          </ac:spMkLst>
        </pc:spChg>
        <pc:spChg chg="mod">
          <ac:chgData name="USB - ANP - Edinaldo Juarez" userId="1b83f35e-be5e-4501-83a4-9033d6a01cc7" providerId="ADAL" clId="{57F22A44-60DC-48A9-8591-101249DB32D1}" dt="2024-04-26T16:14:51.996" v="236"/>
          <ac:spMkLst>
            <pc:docMk/>
            <pc:sldMk cId="4104347461" sldId="2449"/>
            <ac:spMk id="14" creationId="{BF9470A2-5EA8-7B62-E27D-31D6D2053E66}"/>
          </ac:spMkLst>
        </pc:spChg>
        <pc:spChg chg="add del mod">
          <ac:chgData name="USB - ANP - Edinaldo Juarez" userId="1b83f35e-be5e-4501-83a4-9033d6a01cc7" providerId="ADAL" clId="{57F22A44-60DC-48A9-8591-101249DB32D1}" dt="2024-04-26T16:17:20.334" v="284" actId="478"/>
          <ac:spMkLst>
            <pc:docMk/>
            <pc:sldMk cId="4104347461" sldId="2449"/>
            <ac:spMk id="15" creationId="{C350D8AD-3314-8CC2-7C5D-4D2143A86560}"/>
          </ac:spMkLst>
        </pc:spChg>
        <pc:spChg chg="add del mod">
          <ac:chgData name="USB - ANP - Edinaldo Juarez" userId="1b83f35e-be5e-4501-83a4-9033d6a01cc7" providerId="ADAL" clId="{57F22A44-60DC-48A9-8591-101249DB32D1}" dt="2024-04-26T16:17:17.435" v="282" actId="478"/>
          <ac:spMkLst>
            <pc:docMk/>
            <pc:sldMk cId="4104347461" sldId="2449"/>
            <ac:spMk id="17" creationId="{64D39DB9-CC7E-5BCD-24EA-C9938BCF466C}"/>
          </ac:spMkLst>
        </pc:spChg>
        <pc:spChg chg="add del mod">
          <ac:chgData name="USB - ANP - Edinaldo Juarez" userId="1b83f35e-be5e-4501-83a4-9033d6a01cc7" providerId="ADAL" clId="{57F22A44-60DC-48A9-8591-101249DB32D1}" dt="2024-04-26T16:17:23.851" v="285" actId="478"/>
          <ac:spMkLst>
            <pc:docMk/>
            <pc:sldMk cId="4104347461" sldId="2449"/>
            <ac:spMk id="18" creationId="{E8D74E51-EEBE-7DCE-5E86-4FF0CCDA774A}"/>
          </ac:spMkLst>
        </pc:spChg>
        <pc:spChg chg="add mod">
          <ac:chgData name="USB - ANP - Edinaldo Juarez" userId="1b83f35e-be5e-4501-83a4-9033d6a01cc7" providerId="ADAL" clId="{57F22A44-60DC-48A9-8591-101249DB32D1}" dt="2024-04-26T16:18:13.656" v="292" actId="1076"/>
          <ac:spMkLst>
            <pc:docMk/>
            <pc:sldMk cId="4104347461" sldId="2449"/>
            <ac:spMk id="20" creationId="{6B04C450-7201-2F3E-3DF1-4EBA445B7324}"/>
          </ac:spMkLst>
        </pc:spChg>
        <pc:spChg chg="add mod">
          <ac:chgData name="USB - ANP - Edinaldo Juarez" userId="1b83f35e-be5e-4501-83a4-9033d6a01cc7" providerId="ADAL" clId="{57F22A44-60DC-48A9-8591-101249DB32D1}" dt="2024-04-26T22:28:39.469" v="978" actId="20577"/>
          <ac:spMkLst>
            <pc:docMk/>
            <pc:sldMk cId="4104347461" sldId="2449"/>
            <ac:spMk id="21" creationId="{B3466FFE-E570-306E-91F2-DAE7A51C658F}"/>
          </ac:spMkLst>
        </pc:spChg>
        <pc:spChg chg="add mod">
          <ac:chgData name="USB - ANP - Edinaldo Juarez" userId="1b83f35e-be5e-4501-83a4-9033d6a01cc7" providerId="ADAL" clId="{57F22A44-60DC-48A9-8591-101249DB32D1}" dt="2024-04-26T16:17:37.751" v="287" actId="27636"/>
          <ac:spMkLst>
            <pc:docMk/>
            <pc:sldMk cId="4104347461" sldId="2449"/>
            <ac:spMk id="25" creationId="{A52A3428-0BC2-9213-6E22-2F9E55582D39}"/>
          </ac:spMkLst>
        </pc:spChg>
        <pc:spChg chg="mod">
          <ac:chgData name="USB - ANP - Edinaldo Juarez" userId="1b83f35e-be5e-4501-83a4-9033d6a01cc7" providerId="ADAL" clId="{57F22A44-60DC-48A9-8591-101249DB32D1}" dt="2024-04-26T16:17:37.646" v="286"/>
          <ac:spMkLst>
            <pc:docMk/>
            <pc:sldMk cId="4104347461" sldId="2449"/>
            <ac:spMk id="28" creationId="{28A97024-E4D6-FC85-4C10-189A03D22BA6}"/>
          </ac:spMkLst>
        </pc:spChg>
        <pc:spChg chg="mod">
          <ac:chgData name="USB - ANP - Edinaldo Juarez" userId="1b83f35e-be5e-4501-83a4-9033d6a01cc7" providerId="ADAL" clId="{57F22A44-60DC-48A9-8591-101249DB32D1}" dt="2024-04-26T16:17:37.646" v="286"/>
          <ac:spMkLst>
            <pc:docMk/>
            <pc:sldMk cId="4104347461" sldId="2449"/>
            <ac:spMk id="29" creationId="{48F9C425-FEAF-D955-A26C-C8BB4B292EC4}"/>
          </ac:spMkLst>
        </pc:spChg>
        <pc:spChg chg="mod">
          <ac:chgData name="USB - ANP - Edinaldo Juarez" userId="1b83f35e-be5e-4501-83a4-9033d6a01cc7" providerId="ADAL" clId="{57F22A44-60DC-48A9-8591-101249DB32D1}" dt="2024-04-26T16:17:37.646" v="286"/>
          <ac:spMkLst>
            <pc:docMk/>
            <pc:sldMk cId="4104347461" sldId="2449"/>
            <ac:spMk id="30" creationId="{E9DED748-FFC2-9364-F28E-4BFD5F8AD551}"/>
          </ac:spMkLst>
        </pc:spChg>
        <pc:grpChg chg="add del mod">
          <ac:chgData name="USB - ANP - Edinaldo Juarez" userId="1b83f35e-be5e-4501-83a4-9033d6a01cc7" providerId="ADAL" clId="{57F22A44-60DC-48A9-8591-101249DB32D1}" dt="2024-04-26T16:17:17.978" v="283" actId="478"/>
          <ac:grpSpMkLst>
            <pc:docMk/>
            <pc:sldMk cId="4104347461" sldId="2449"/>
            <ac:grpSpMk id="4" creationId="{CE5C0738-4897-4420-48B6-BF52725D187D}"/>
          </ac:grpSpMkLst>
        </pc:grpChg>
        <pc:grpChg chg="add del mod">
          <ac:chgData name="USB - ANP - Edinaldo Juarez" userId="1b83f35e-be5e-4501-83a4-9033d6a01cc7" providerId="ADAL" clId="{57F22A44-60DC-48A9-8591-101249DB32D1}" dt="2024-04-26T16:17:20.334" v="284" actId="478"/>
          <ac:grpSpMkLst>
            <pc:docMk/>
            <pc:sldMk cId="4104347461" sldId="2449"/>
            <ac:grpSpMk id="11" creationId="{AD50CB0B-1E56-B90E-9817-9F27CED9928D}"/>
          </ac:grpSpMkLst>
        </pc:grpChg>
        <pc:grpChg chg="add mod">
          <ac:chgData name="USB - ANP - Edinaldo Juarez" userId="1b83f35e-be5e-4501-83a4-9033d6a01cc7" providerId="ADAL" clId="{57F22A44-60DC-48A9-8591-101249DB32D1}" dt="2024-04-26T16:17:37.751" v="287" actId="27636"/>
          <ac:grpSpMkLst>
            <pc:docMk/>
            <pc:sldMk cId="4104347461" sldId="2449"/>
            <ac:grpSpMk id="22" creationId="{BA624AE0-400C-84AC-0693-62C71049A582}"/>
          </ac:grpSpMkLst>
        </pc:grpChg>
        <pc:grpChg chg="add mod">
          <ac:chgData name="USB - ANP - Edinaldo Juarez" userId="1b83f35e-be5e-4501-83a4-9033d6a01cc7" providerId="ADAL" clId="{57F22A44-60DC-48A9-8591-101249DB32D1}" dt="2024-04-26T16:17:37.751" v="287" actId="27636"/>
          <ac:grpSpMkLst>
            <pc:docMk/>
            <pc:sldMk cId="4104347461" sldId="2449"/>
            <ac:grpSpMk id="27" creationId="{2C185516-CBEB-5574-F494-1B40C2545B0F}"/>
          </ac:grpSpMkLst>
        </pc:grpChg>
        <pc:picChg chg="add del mod">
          <ac:chgData name="USB - ANP - Edinaldo Juarez" userId="1b83f35e-be5e-4501-83a4-9033d6a01cc7" providerId="ADAL" clId="{57F22A44-60DC-48A9-8591-101249DB32D1}" dt="2024-04-26T16:17:20.334" v="284" actId="478"/>
          <ac:picMkLst>
            <pc:docMk/>
            <pc:sldMk cId="4104347461" sldId="2449"/>
            <ac:picMk id="2" creationId="{46A15264-D01F-5C86-C64B-5102079C6F3A}"/>
          </ac:picMkLst>
        </pc:picChg>
        <pc:picChg chg="mod">
          <ac:chgData name="USB - ANP - Edinaldo Juarez" userId="1b83f35e-be5e-4501-83a4-9033d6a01cc7" providerId="ADAL" clId="{57F22A44-60DC-48A9-8591-101249DB32D1}" dt="2024-04-26T16:14:51.996" v="236"/>
          <ac:picMkLst>
            <pc:docMk/>
            <pc:sldMk cId="4104347461" sldId="2449"/>
            <ac:picMk id="5" creationId="{14AAC763-E943-3D42-6188-77A1909C00AC}"/>
          </ac:picMkLst>
        </pc:picChg>
        <pc:picChg chg="add del">
          <ac:chgData name="USB - ANP - Edinaldo Juarez" userId="1b83f35e-be5e-4501-83a4-9033d6a01cc7" providerId="ADAL" clId="{57F22A44-60DC-48A9-8591-101249DB32D1}" dt="2024-04-26T16:17:20.334" v="284" actId="478"/>
          <ac:picMkLst>
            <pc:docMk/>
            <pc:sldMk cId="4104347461" sldId="2449"/>
            <ac:picMk id="6" creationId="{5F06FC2F-70FA-3992-7572-3772A10D4A67}"/>
          </ac:picMkLst>
        </pc:picChg>
        <pc:picChg chg="mod">
          <ac:chgData name="USB - ANP - Edinaldo Juarez" userId="1b83f35e-be5e-4501-83a4-9033d6a01cc7" providerId="ADAL" clId="{57F22A44-60DC-48A9-8591-101249DB32D1}" dt="2024-04-26T16:14:51.996" v="236"/>
          <ac:picMkLst>
            <pc:docMk/>
            <pc:sldMk cId="4104347461" sldId="2449"/>
            <ac:picMk id="7" creationId="{D1BF6B83-AA3A-2876-C6CF-5770A7C4F38D}"/>
          </ac:picMkLst>
        </pc:picChg>
        <pc:picChg chg="add del mod">
          <ac:chgData name="USB - ANP - Edinaldo Juarez" userId="1b83f35e-be5e-4501-83a4-9033d6a01cc7" providerId="ADAL" clId="{57F22A44-60DC-48A9-8591-101249DB32D1}" dt="2024-04-26T16:15:48.743" v="257" actId="478"/>
          <ac:picMkLst>
            <pc:docMk/>
            <pc:sldMk cId="4104347461" sldId="2449"/>
            <ac:picMk id="16" creationId="{8302841D-BAA1-5209-F272-465A30E53A23}"/>
          </ac:picMkLst>
        </pc:picChg>
        <pc:picChg chg="add mod">
          <ac:chgData name="USB - ANP - Edinaldo Juarez" userId="1b83f35e-be5e-4501-83a4-9033d6a01cc7" providerId="ADAL" clId="{57F22A44-60DC-48A9-8591-101249DB32D1}" dt="2024-04-26T16:18:22.301" v="296" actId="1076"/>
          <ac:picMkLst>
            <pc:docMk/>
            <pc:sldMk cId="4104347461" sldId="2449"/>
            <ac:picMk id="19" creationId="{E08F4636-889C-CF8C-9A74-0604EED029C0}"/>
          </ac:picMkLst>
        </pc:picChg>
        <pc:picChg chg="mod">
          <ac:chgData name="USB - ANP - Edinaldo Juarez" userId="1b83f35e-be5e-4501-83a4-9033d6a01cc7" providerId="ADAL" clId="{57F22A44-60DC-48A9-8591-101249DB32D1}" dt="2024-04-26T16:17:37.646" v="286"/>
          <ac:picMkLst>
            <pc:docMk/>
            <pc:sldMk cId="4104347461" sldId="2449"/>
            <ac:picMk id="23" creationId="{800B7DFD-D98A-BB0F-5FB9-4C901EA8823A}"/>
          </ac:picMkLst>
        </pc:picChg>
        <pc:picChg chg="mod">
          <ac:chgData name="USB - ANP - Edinaldo Juarez" userId="1b83f35e-be5e-4501-83a4-9033d6a01cc7" providerId="ADAL" clId="{57F22A44-60DC-48A9-8591-101249DB32D1}" dt="2024-04-26T16:17:37.646" v="286"/>
          <ac:picMkLst>
            <pc:docMk/>
            <pc:sldMk cId="4104347461" sldId="2449"/>
            <ac:picMk id="24" creationId="{81ACE7F3-59CB-1235-D1B1-0585039702A1}"/>
          </ac:picMkLst>
        </pc:picChg>
        <pc:picChg chg="add mod">
          <ac:chgData name="USB - ANP - Edinaldo Juarez" userId="1b83f35e-be5e-4501-83a4-9033d6a01cc7" providerId="ADAL" clId="{57F22A44-60DC-48A9-8591-101249DB32D1}" dt="2024-04-26T16:17:37.751" v="287" actId="27636"/>
          <ac:picMkLst>
            <pc:docMk/>
            <pc:sldMk cId="4104347461" sldId="2449"/>
            <ac:picMk id="31" creationId="{0AF0B9BE-0861-94F8-3840-0DDB2DEB9347}"/>
          </ac:picMkLst>
        </pc:picChg>
        <pc:picChg chg="add mod">
          <ac:chgData name="USB - ANP - Edinaldo Juarez" userId="1b83f35e-be5e-4501-83a4-9033d6a01cc7" providerId="ADAL" clId="{57F22A44-60DC-48A9-8591-101249DB32D1}" dt="2024-04-26T16:17:37.751" v="287" actId="27636"/>
          <ac:picMkLst>
            <pc:docMk/>
            <pc:sldMk cId="4104347461" sldId="2449"/>
            <ac:picMk id="32" creationId="{DA75737E-3633-D584-64EC-E76DC62E7FB7}"/>
          </ac:picMkLst>
        </pc:picChg>
        <pc:picChg chg="add mod">
          <ac:chgData name="USB - ANP - Edinaldo Juarez" userId="1b83f35e-be5e-4501-83a4-9033d6a01cc7" providerId="ADAL" clId="{57F22A44-60DC-48A9-8591-101249DB32D1}" dt="2024-04-26T16:17:37.751" v="287" actId="27636"/>
          <ac:picMkLst>
            <pc:docMk/>
            <pc:sldMk cId="4104347461" sldId="2449"/>
            <ac:picMk id="33" creationId="{82BF7190-2079-F642-3CC6-A49BC7E59C8D}"/>
          </ac:picMkLst>
        </pc:picChg>
        <pc:picChg chg="add mod">
          <ac:chgData name="USB - ANP - Edinaldo Juarez" userId="1b83f35e-be5e-4501-83a4-9033d6a01cc7" providerId="ADAL" clId="{57F22A44-60DC-48A9-8591-101249DB32D1}" dt="2024-04-26T16:17:37.751" v="287" actId="27636"/>
          <ac:picMkLst>
            <pc:docMk/>
            <pc:sldMk cId="4104347461" sldId="2449"/>
            <ac:picMk id="34" creationId="{03DC3B05-12D8-5071-1C11-422676B398E8}"/>
          </ac:picMkLst>
        </pc:picChg>
        <pc:cxnChg chg="add del mod">
          <ac:chgData name="USB - ANP - Edinaldo Juarez" userId="1b83f35e-be5e-4501-83a4-9033d6a01cc7" providerId="ADAL" clId="{57F22A44-60DC-48A9-8591-101249DB32D1}" dt="2024-04-26T16:17:20.334" v="284" actId="478"/>
          <ac:cxnSpMkLst>
            <pc:docMk/>
            <pc:sldMk cId="4104347461" sldId="2449"/>
            <ac:cxnSpMk id="9" creationId="{3D284E41-5DC2-FF1D-2D82-E6DB11FB5AC5}"/>
          </ac:cxnSpMkLst>
        </pc:cxnChg>
        <pc:cxnChg chg="add mod">
          <ac:chgData name="USB - ANP - Edinaldo Juarez" userId="1b83f35e-be5e-4501-83a4-9033d6a01cc7" providerId="ADAL" clId="{57F22A44-60DC-48A9-8591-101249DB32D1}" dt="2024-04-26T16:17:37.751" v="287" actId="27636"/>
          <ac:cxnSpMkLst>
            <pc:docMk/>
            <pc:sldMk cId="4104347461" sldId="2449"/>
            <ac:cxnSpMk id="26" creationId="{F4E599EC-FBDB-C088-DFC1-F796FC16A080}"/>
          </ac:cxnSpMkLst>
        </pc:cxnChg>
      </pc:sldChg>
      <pc:sldChg chg="addSp delSp modSp add mod">
        <pc:chgData name="USB - ANP - Edinaldo Juarez" userId="1b83f35e-be5e-4501-83a4-9033d6a01cc7" providerId="ADAL" clId="{57F22A44-60DC-48A9-8591-101249DB32D1}" dt="2024-04-26T22:23:58.010" v="914" actId="962"/>
        <pc:sldMkLst>
          <pc:docMk/>
          <pc:sldMk cId="1777204341" sldId="2450"/>
        </pc:sldMkLst>
        <pc:spChg chg="add del mod">
          <ac:chgData name="USB - ANP - Edinaldo Juarez" userId="1b83f35e-be5e-4501-83a4-9033d6a01cc7" providerId="ADAL" clId="{57F22A44-60DC-48A9-8591-101249DB32D1}" dt="2024-04-26T16:09:45.763" v="228" actId="478"/>
          <ac:spMkLst>
            <pc:docMk/>
            <pc:sldMk cId="1777204341" sldId="2450"/>
            <ac:spMk id="3" creationId="{295F78A8-12CD-2600-B996-E47E59D0D718}"/>
          </ac:spMkLst>
        </pc:spChg>
        <pc:spChg chg="del">
          <ac:chgData name="USB - ANP - Edinaldo Juarez" userId="1b83f35e-be5e-4501-83a4-9033d6a01cc7" providerId="ADAL" clId="{57F22A44-60DC-48A9-8591-101249DB32D1}" dt="2024-04-26T16:09:41.443" v="226" actId="478"/>
          <ac:spMkLst>
            <pc:docMk/>
            <pc:sldMk cId="1777204341" sldId="2450"/>
            <ac:spMk id="4" creationId="{8CA6E381-7CDD-4999-B9C7-CD31E749FD95}"/>
          </ac:spMkLst>
        </pc:spChg>
        <pc:spChg chg="add mod">
          <ac:chgData name="USB - ANP - Edinaldo Juarez" userId="1b83f35e-be5e-4501-83a4-9033d6a01cc7" providerId="ADAL" clId="{57F22A44-60DC-48A9-8591-101249DB32D1}" dt="2024-04-26T22:19:56.481" v="908" actId="1076"/>
          <ac:spMkLst>
            <pc:docMk/>
            <pc:sldMk cId="1777204341" sldId="2450"/>
            <ac:spMk id="5" creationId="{EB0A813C-0905-A617-EDDF-1930D50EDEC3}"/>
          </ac:spMkLst>
        </pc:spChg>
        <pc:spChg chg="add del mod">
          <ac:chgData name="USB - ANP - Edinaldo Juarez" userId="1b83f35e-be5e-4501-83a4-9033d6a01cc7" providerId="ADAL" clId="{57F22A44-60DC-48A9-8591-101249DB32D1}" dt="2024-04-26T16:10:12.223" v="233" actId="931"/>
          <ac:spMkLst>
            <pc:docMk/>
            <pc:sldMk cId="1777204341" sldId="2450"/>
            <ac:spMk id="7" creationId="{65E4F93F-C031-992B-FD9E-EFBB0BA55122}"/>
          </ac:spMkLst>
        </pc:spChg>
        <pc:spChg chg="add del mod">
          <ac:chgData name="USB - ANP - Edinaldo Juarez" userId="1b83f35e-be5e-4501-83a4-9033d6a01cc7" providerId="ADAL" clId="{57F22A44-60DC-48A9-8591-101249DB32D1}" dt="2024-04-26T22:19:23.175" v="903" actId="478"/>
          <ac:spMkLst>
            <pc:docMk/>
            <pc:sldMk cId="1777204341" sldId="2450"/>
            <ac:spMk id="11" creationId="{967748EC-21B5-70F2-3F5B-A8379CD27147}"/>
          </ac:spMkLst>
        </pc:spChg>
        <pc:spChg chg="add mod">
          <ac:chgData name="USB - ANP - Edinaldo Juarez" userId="1b83f35e-be5e-4501-83a4-9033d6a01cc7" providerId="ADAL" clId="{57F22A44-60DC-48A9-8591-101249DB32D1}" dt="2024-04-26T22:19:48.488" v="907"/>
          <ac:spMkLst>
            <pc:docMk/>
            <pc:sldMk cId="1777204341" sldId="2450"/>
            <ac:spMk id="12" creationId="{92D80ADC-BCCE-76E0-CFA4-022B4C88ED55}"/>
          </ac:spMkLst>
        </pc:spChg>
        <pc:spChg chg="add del mod">
          <ac:chgData name="USB - ANP - Edinaldo Juarez" userId="1b83f35e-be5e-4501-83a4-9033d6a01cc7" providerId="ADAL" clId="{57F22A44-60DC-48A9-8591-101249DB32D1}" dt="2024-04-26T22:23:56.901" v="912" actId="931"/>
          <ac:spMkLst>
            <pc:docMk/>
            <pc:sldMk cId="1777204341" sldId="2450"/>
            <ac:spMk id="15" creationId="{E9ABDEE7-878B-59CE-88F3-81BDEF3EFAE0}"/>
          </ac:spMkLst>
        </pc:spChg>
        <pc:picChg chg="add mod">
          <ac:chgData name="USB - ANP - Edinaldo Juarez" userId="1b83f35e-be5e-4501-83a4-9033d6a01cc7" providerId="ADAL" clId="{57F22A44-60DC-48A9-8591-101249DB32D1}" dt="2024-04-26T16:10:14.422" v="235" actId="962"/>
          <ac:picMkLst>
            <pc:docMk/>
            <pc:sldMk cId="1777204341" sldId="2450"/>
            <ac:picMk id="9" creationId="{23E614F1-B499-4DC8-F23A-9481419BFD2C}"/>
          </ac:picMkLst>
        </pc:picChg>
        <pc:picChg chg="add mod">
          <ac:chgData name="USB - ANP - Edinaldo Juarez" userId="1b83f35e-be5e-4501-83a4-9033d6a01cc7" providerId="ADAL" clId="{57F22A44-60DC-48A9-8591-101249DB32D1}" dt="2024-04-26T22:23:58.010" v="914" actId="962"/>
          <ac:picMkLst>
            <pc:docMk/>
            <pc:sldMk cId="1777204341" sldId="2450"/>
            <ac:picMk id="17" creationId="{21D70FA5-8894-D3AC-3FC2-3B520615B001}"/>
          </ac:picMkLst>
        </pc:picChg>
        <pc:picChg chg="del">
          <ac:chgData name="USB - ANP - Edinaldo Juarez" userId="1b83f35e-be5e-4501-83a4-9033d6a01cc7" providerId="ADAL" clId="{57F22A44-60DC-48A9-8591-101249DB32D1}" dt="2024-04-26T16:10:00.959" v="232" actId="478"/>
          <ac:picMkLst>
            <pc:docMk/>
            <pc:sldMk cId="1777204341" sldId="2450"/>
            <ac:picMk id="21" creationId="{C0AA5E5B-9A0B-4837-9008-6B83089C194E}"/>
          </ac:picMkLst>
        </pc:picChg>
        <pc:picChg chg="add del mod">
          <ac:chgData name="USB - ANP - Edinaldo Juarez" userId="1b83f35e-be5e-4501-83a4-9033d6a01cc7" providerId="ADAL" clId="{57F22A44-60DC-48A9-8591-101249DB32D1}" dt="2024-04-26T22:20:02.781" v="909" actId="478"/>
          <ac:picMkLst>
            <pc:docMk/>
            <pc:sldMk cId="1777204341" sldId="2450"/>
            <ac:picMk id="23" creationId="{D98BD80F-ADD8-4A4B-93EA-5B25442FD2F9}"/>
          </ac:picMkLst>
        </pc:picChg>
        <pc:cxnChg chg="add mod">
          <ac:chgData name="USB - ANP - Edinaldo Juarez" userId="1b83f35e-be5e-4501-83a4-9033d6a01cc7" providerId="ADAL" clId="{57F22A44-60DC-48A9-8591-101249DB32D1}" dt="2024-04-26T22:19:48.488" v="907"/>
          <ac:cxnSpMkLst>
            <pc:docMk/>
            <pc:sldMk cId="1777204341" sldId="2450"/>
            <ac:cxnSpMk id="13" creationId="{35B88CF0-0ACF-7047-69A6-1E44BBDF514E}"/>
          </ac:cxnSpMkLst>
        </pc:cxnChg>
      </pc:sldChg>
      <pc:sldChg chg="addSp delSp modSp add mod ord modAnim">
        <pc:chgData name="USB - ANP - Edinaldo Juarez" userId="1b83f35e-be5e-4501-83a4-9033d6a01cc7" providerId="ADAL" clId="{57F22A44-60DC-48A9-8591-101249DB32D1}" dt="2024-04-26T22:29:36.090" v="1011"/>
        <pc:sldMkLst>
          <pc:docMk/>
          <pc:sldMk cId="2536108017" sldId="2451"/>
        </pc:sldMkLst>
        <pc:spChg chg="add del mod">
          <ac:chgData name="USB - ANP - Edinaldo Juarez" userId="1b83f35e-be5e-4501-83a4-9033d6a01cc7" providerId="ADAL" clId="{57F22A44-60DC-48A9-8591-101249DB32D1}" dt="2024-04-26T16:19:22.135" v="305" actId="478"/>
          <ac:spMkLst>
            <pc:docMk/>
            <pc:sldMk cId="2536108017" sldId="2451"/>
            <ac:spMk id="2" creationId="{CC3A28BD-93F7-8A88-BC44-3EB0AEC4BFEA}"/>
          </ac:spMkLst>
        </pc:spChg>
        <pc:spChg chg="add mod">
          <ac:chgData name="USB - ANP - Edinaldo Juarez" userId="1b83f35e-be5e-4501-83a4-9033d6a01cc7" providerId="ADAL" clId="{57F22A44-60DC-48A9-8591-101249DB32D1}" dt="2024-04-26T16:33:29.641" v="484" actId="20577"/>
          <ac:spMkLst>
            <pc:docMk/>
            <pc:sldMk cId="2536108017" sldId="2451"/>
            <ac:spMk id="6" creationId="{397C1FBF-FB82-C4AA-EA2F-E725AA5C9CB3}"/>
          </ac:spMkLst>
        </pc:spChg>
        <pc:spChg chg="add mod">
          <ac:chgData name="USB - ANP - Edinaldo Juarez" userId="1b83f35e-be5e-4501-83a4-9033d6a01cc7" providerId="ADAL" clId="{57F22A44-60DC-48A9-8591-101249DB32D1}" dt="2024-04-26T16:19:11.009" v="302"/>
          <ac:spMkLst>
            <pc:docMk/>
            <pc:sldMk cId="2536108017" sldId="2451"/>
            <ac:spMk id="11" creationId="{8CD1C66F-2CCE-71B2-D125-C17CD94AD348}"/>
          </ac:spMkLst>
        </pc:spChg>
        <pc:spChg chg="mod">
          <ac:chgData name="USB - ANP - Edinaldo Juarez" userId="1b83f35e-be5e-4501-83a4-9033d6a01cc7" providerId="ADAL" clId="{57F22A44-60DC-48A9-8591-101249DB32D1}" dt="2024-04-26T16:19:11.009" v="302"/>
          <ac:spMkLst>
            <pc:docMk/>
            <pc:sldMk cId="2536108017" sldId="2451"/>
            <ac:spMk id="14" creationId="{03DB755D-3ED9-F343-D545-A372613AAF87}"/>
          </ac:spMkLst>
        </pc:spChg>
        <pc:spChg chg="mod">
          <ac:chgData name="USB - ANP - Edinaldo Juarez" userId="1b83f35e-be5e-4501-83a4-9033d6a01cc7" providerId="ADAL" clId="{57F22A44-60DC-48A9-8591-101249DB32D1}" dt="2024-04-26T16:19:11.009" v="302"/>
          <ac:spMkLst>
            <pc:docMk/>
            <pc:sldMk cId="2536108017" sldId="2451"/>
            <ac:spMk id="15" creationId="{75A447AE-553D-6C68-2B7C-2BB5A8D54308}"/>
          </ac:spMkLst>
        </pc:spChg>
        <pc:spChg chg="mod">
          <ac:chgData name="USB - ANP - Edinaldo Juarez" userId="1b83f35e-be5e-4501-83a4-9033d6a01cc7" providerId="ADAL" clId="{57F22A44-60DC-48A9-8591-101249DB32D1}" dt="2024-04-26T16:28:04.686" v="384" actId="20577"/>
          <ac:spMkLst>
            <pc:docMk/>
            <pc:sldMk cId="2536108017" sldId="2451"/>
            <ac:spMk id="16" creationId="{4A41AE0C-3C62-E672-5D4E-EB84B7943FD9}"/>
          </ac:spMkLst>
        </pc:spChg>
        <pc:spChg chg="add mod">
          <ac:chgData name="USB - ANP - Edinaldo Juarez" userId="1b83f35e-be5e-4501-83a4-9033d6a01cc7" providerId="ADAL" clId="{57F22A44-60DC-48A9-8591-101249DB32D1}" dt="2024-04-26T22:27:37.592" v="928" actId="13926"/>
          <ac:spMkLst>
            <pc:docMk/>
            <pc:sldMk cId="2536108017" sldId="2451"/>
            <ac:spMk id="18" creationId="{B0173753-3A53-69C5-B8BE-BB30CDCF0502}"/>
          </ac:spMkLst>
        </pc:spChg>
        <pc:spChg chg="del">
          <ac:chgData name="USB - ANP - Edinaldo Juarez" userId="1b83f35e-be5e-4501-83a4-9033d6a01cc7" providerId="ADAL" clId="{57F22A44-60DC-48A9-8591-101249DB32D1}" dt="2024-04-26T16:18:50.001" v="298" actId="478"/>
          <ac:spMkLst>
            <pc:docMk/>
            <pc:sldMk cId="2536108017" sldId="2451"/>
            <ac:spMk id="20" creationId="{6B04C450-7201-2F3E-3DF1-4EBA445B7324}"/>
          </ac:spMkLst>
        </pc:spChg>
        <pc:spChg chg="del">
          <ac:chgData name="USB - ANP - Edinaldo Juarez" userId="1b83f35e-be5e-4501-83a4-9033d6a01cc7" providerId="ADAL" clId="{57F22A44-60DC-48A9-8591-101249DB32D1}" dt="2024-04-26T16:18:50.001" v="298" actId="478"/>
          <ac:spMkLst>
            <pc:docMk/>
            <pc:sldMk cId="2536108017" sldId="2451"/>
            <ac:spMk id="21" creationId="{B3466FFE-E570-306E-91F2-DAE7A51C658F}"/>
          </ac:spMkLst>
        </pc:spChg>
        <pc:spChg chg="del">
          <ac:chgData name="USB - ANP - Edinaldo Juarez" userId="1b83f35e-be5e-4501-83a4-9033d6a01cc7" providerId="ADAL" clId="{57F22A44-60DC-48A9-8591-101249DB32D1}" dt="2024-04-26T16:18:50.001" v="298" actId="478"/>
          <ac:spMkLst>
            <pc:docMk/>
            <pc:sldMk cId="2536108017" sldId="2451"/>
            <ac:spMk id="25" creationId="{A52A3428-0BC2-9213-6E22-2F9E55582D39}"/>
          </ac:spMkLst>
        </pc:spChg>
        <pc:spChg chg="add mod">
          <ac:chgData name="USB - ANP - Edinaldo Juarez" userId="1b83f35e-be5e-4501-83a4-9033d6a01cc7" providerId="ADAL" clId="{57F22A44-60DC-48A9-8591-101249DB32D1}" dt="2024-04-26T22:29:36.090" v="1011"/>
          <ac:spMkLst>
            <pc:docMk/>
            <pc:sldMk cId="2536108017" sldId="2451"/>
            <ac:spMk id="35" creationId="{30D5E96F-AACA-C204-1EFD-716A3C327D1C}"/>
          </ac:spMkLst>
        </pc:spChg>
        <pc:grpChg chg="del">
          <ac:chgData name="USB - ANP - Edinaldo Juarez" userId="1b83f35e-be5e-4501-83a4-9033d6a01cc7" providerId="ADAL" clId="{57F22A44-60DC-48A9-8591-101249DB32D1}" dt="2024-04-26T16:18:50.001" v="298" actId="478"/>
          <ac:grpSpMkLst>
            <pc:docMk/>
            <pc:sldMk cId="2536108017" sldId="2451"/>
            <ac:grpSpMk id="4" creationId="{CE5C0738-4897-4420-48B6-BF52725D187D}"/>
          </ac:grpSpMkLst>
        </pc:grpChg>
        <pc:grpChg chg="add mod">
          <ac:chgData name="USB - ANP - Edinaldo Juarez" userId="1b83f35e-be5e-4501-83a4-9033d6a01cc7" providerId="ADAL" clId="{57F22A44-60DC-48A9-8591-101249DB32D1}" dt="2024-04-26T16:19:54.508" v="324" actId="1076"/>
          <ac:grpSpMkLst>
            <pc:docMk/>
            <pc:sldMk cId="2536108017" sldId="2451"/>
            <ac:grpSpMk id="8" creationId="{9B4823EB-F22A-7F02-B595-294DD8DBF729}"/>
          </ac:grpSpMkLst>
        </pc:grpChg>
        <pc:grpChg chg="add mod">
          <ac:chgData name="USB - ANP - Edinaldo Juarez" userId="1b83f35e-be5e-4501-83a4-9033d6a01cc7" providerId="ADAL" clId="{57F22A44-60DC-48A9-8591-101249DB32D1}" dt="2024-04-26T16:19:11.009" v="302"/>
          <ac:grpSpMkLst>
            <pc:docMk/>
            <pc:sldMk cId="2536108017" sldId="2451"/>
            <ac:grpSpMk id="13" creationId="{26575F2E-5769-CD82-0DDE-F9B53061512D}"/>
          </ac:grpSpMkLst>
        </pc:grpChg>
        <pc:grpChg chg="del">
          <ac:chgData name="USB - ANP - Edinaldo Juarez" userId="1b83f35e-be5e-4501-83a4-9033d6a01cc7" providerId="ADAL" clId="{57F22A44-60DC-48A9-8591-101249DB32D1}" dt="2024-04-26T16:18:50.001" v="298" actId="478"/>
          <ac:grpSpMkLst>
            <pc:docMk/>
            <pc:sldMk cId="2536108017" sldId="2451"/>
            <ac:grpSpMk id="22" creationId="{BA624AE0-400C-84AC-0693-62C71049A582}"/>
          </ac:grpSpMkLst>
        </pc:grpChg>
        <pc:grpChg chg="del">
          <ac:chgData name="USB - ANP - Edinaldo Juarez" userId="1b83f35e-be5e-4501-83a4-9033d6a01cc7" providerId="ADAL" clId="{57F22A44-60DC-48A9-8591-101249DB32D1}" dt="2024-04-26T16:18:50.001" v="298" actId="478"/>
          <ac:grpSpMkLst>
            <pc:docMk/>
            <pc:sldMk cId="2536108017" sldId="2451"/>
            <ac:grpSpMk id="27" creationId="{2C185516-CBEB-5574-F494-1B40C2545B0F}"/>
          </ac:grpSpMkLst>
        </pc:grpChg>
        <pc:picChg chg="add mod">
          <ac:chgData name="USB - ANP - Edinaldo Juarez" userId="1b83f35e-be5e-4501-83a4-9033d6a01cc7" providerId="ADAL" clId="{57F22A44-60DC-48A9-8591-101249DB32D1}" dt="2024-04-26T16:33:22.039" v="482" actId="1076"/>
          <ac:picMkLst>
            <pc:docMk/>
            <pc:sldMk cId="2536108017" sldId="2451"/>
            <ac:picMk id="3" creationId="{1F2BB185-45C9-8C9A-5B47-8C8981914619}"/>
          </ac:picMkLst>
        </pc:picChg>
        <pc:picChg chg="mod">
          <ac:chgData name="USB - ANP - Edinaldo Juarez" userId="1b83f35e-be5e-4501-83a4-9033d6a01cc7" providerId="ADAL" clId="{57F22A44-60DC-48A9-8591-101249DB32D1}" dt="2024-04-26T16:19:54.508" v="324" actId="1076"/>
          <ac:picMkLst>
            <pc:docMk/>
            <pc:sldMk cId="2536108017" sldId="2451"/>
            <ac:picMk id="9" creationId="{878ED71D-9C26-99BF-6C98-9FF6103E8A6E}"/>
          </ac:picMkLst>
        </pc:picChg>
        <pc:picChg chg="mod">
          <ac:chgData name="USB - ANP - Edinaldo Juarez" userId="1b83f35e-be5e-4501-83a4-9033d6a01cc7" providerId="ADAL" clId="{57F22A44-60DC-48A9-8591-101249DB32D1}" dt="2024-04-26T16:19:54.508" v="324" actId="1076"/>
          <ac:picMkLst>
            <pc:docMk/>
            <pc:sldMk cId="2536108017" sldId="2451"/>
            <ac:picMk id="10" creationId="{0A1ECFCB-0E41-4FCE-A9E5-244442EBCEDC}"/>
          </ac:picMkLst>
        </pc:picChg>
        <pc:picChg chg="del">
          <ac:chgData name="USB - ANP - Edinaldo Juarez" userId="1b83f35e-be5e-4501-83a4-9033d6a01cc7" providerId="ADAL" clId="{57F22A44-60DC-48A9-8591-101249DB32D1}" dt="2024-04-26T16:18:50.001" v="298" actId="478"/>
          <ac:picMkLst>
            <pc:docMk/>
            <pc:sldMk cId="2536108017" sldId="2451"/>
            <ac:picMk id="19" creationId="{E08F4636-889C-CF8C-9A74-0604EED029C0}"/>
          </ac:picMkLst>
        </pc:picChg>
        <pc:picChg chg="del">
          <ac:chgData name="USB - ANP - Edinaldo Juarez" userId="1b83f35e-be5e-4501-83a4-9033d6a01cc7" providerId="ADAL" clId="{57F22A44-60DC-48A9-8591-101249DB32D1}" dt="2024-04-26T16:18:50.001" v="298" actId="478"/>
          <ac:picMkLst>
            <pc:docMk/>
            <pc:sldMk cId="2536108017" sldId="2451"/>
            <ac:picMk id="31" creationId="{0AF0B9BE-0861-94F8-3840-0DDB2DEB9347}"/>
          </ac:picMkLst>
        </pc:picChg>
        <pc:picChg chg="del">
          <ac:chgData name="USB - ANP - Edinaldo Juarez" userId="1b83f35e-be5e-4501-83a4-9033d6a01cc7" providerId="ADAL" clId="{57F22A44-60DC-48A9-8591-101249DB32D1}" dt="2024-04-26T16:18:50.001" v="298" actId="478"/>
          <ac:picMkLst>
            <pc:docMk/>
            <pc:sldMk cId="2536108017" sldId="2451"/>
            <ac:picMk id="32" creationId="{DA75737E-3633-D584-64EC-E76DC62E7FB7}"/>
          </ac:picMkLst>
        </pc:picChg>
        <pc:picChg chg="del">
          <ac:chgData name="USB - ANP - Edinaldo Juarez" userId="1b83f35e-be5e-4501-83a4-9033d6a01cc7" providerId="ADAL" clId="{57F22A44-60DC-48A9-8591-101249DB32D1}" dt="2024-04-26T16:18:50.001" v="298" actId="478"/>
          <ac:picMkLst>
            <pc:docMk/>
            <pc:sldMk cId="2536108017" sldId="2451"/>
            <ac:picMk id="33" creationId="{82BF7190-2079-F642-3CC6-A49BC7E59C8D}"/>
          </ac:picMkLst>
        </pc:picChg>
        <pc:picChg chg="del">
          <ac:chgData name="USB - ANP - Edinaldo Juarez" userId="1b83f35e-be5e-4501-83a4-9033d6a01cc7" providerId="ADAL" clId="{57F22A44-60DC-48A9-8591-101249DB32D1}" dt="2024-04-26T16:18:50.001" v="298" actId="478"/>
          <ac:picMkLst>
            <pc:docMk/>
            <pc:sldMk cId="2536108017" sldId="2451"/>
            <ac:picMk id="34" creationId="{03DC3B05-12D8-5071-1C11-422676B398E8}"/>
          </ac:picMkLst>
        </pc:picChg>
        <pc:cxnChg chg="add mod">
          <ac:chgData name="USB - ANP - Edinaldo Juarez" userId="1b83f35e-be5e-4501-83a4-9033d6a01cc7" providerId="ADAL" clId="{57F22A44-60DC-48A9-8591-101249DB32D1}" dt="2024-04-26T16:19:11.009" v="302"/>
          <ac:cxnSpMkLst>
            <pc:docMk/>
            <pc:sldMk cId="2536108017" sldId="2451"/>
            <ac:cxnSpMk id="12" creationId="{330C1413-5687-289F-15F7-452F11D6189D}"/>
          </ac:cxnSpMkLst>
        </pc:cxnChg>
        <pc:cxnChg chg="del">
          <ac:chgData name="USB - ANP - Edinaldo Juarez" userId="1b83f35e-be5e-4501-83a4-9033d6a01cc7" providerId="ADAL" clId="{57F22A44-60DC-48A9-8591-101249DB32D1}" dt="2024-04-26T16:18:50.001" v="298" actId="478"/>
          <ac:cxnSpMkLst>
            <pc:docMk/>
            <pc:sldMk cId="2536108017" sldId="2451"/>
            <ac:cxnSpMk id="26" creationId="{F4E599EC-FBDB-C088-DFC1-F796FC16A080}"/>
          </ac:cxnSpMkLst>
        </pc:cxnChg>
      </pc:sldChg>
      <pc:sldChg chg="addSp delSp modSp add mod ord delAnim modAnim">
        <pc:chgData name="USB - ANP - Edinaldo Juarez" userId="1b83f35e-be5e-4501-83a4-9033d6a01cc7" providerId="ADAL" clId="{57F22A44-60DC-48A9-8591-101249DB32D1}" dt="2024-04-26T22:29:34.158" v="1009"/>
        <pc:sldMkLst>
          <pc:docMk/>
          <pc:sldMk cId="3740690259" sldId="2452"/>
        </pc:sldMkLst>
        <pc:spChg chg="del">
          <ac:chgData name="USB - ANP - Edinaldo Juarez" userId="1b83f35e-be5e-4501-83a4-9033d6a01cc7" providerId="ADAL" clId="{57F22A44-60DC-48A9-8591-101249DB32D1}" dt="2024-04-26T16:20:53.297" v="333" actId="478"/>
          <ac:spMkLst>
            <pc:docMk/>
            <pc:sldMk cId="3740690259" sldId="2452"/>
            <ac:spMk id="2" creationId="{CC3A28BD-93F7-8A88-BC44-3EB0AEC4BFEA}"/>
          </ac:spMkLst>
        </pc:spChg>
        <pc:spChg chg="add mod">
          <ac:chgData name="USB - ANP - Edinaldo Juarez" userId="1b83f35e-be5e-4501-83a4-9033d6a01cc7" providerId="ADAL" clId="{57F22A44-60DC-48A9-8591-101249DB32D1}" dt="2024-04-26T16:29:29.403" v="392" actId="20577"/>
          <ac:spMkLst>
            <pc:docMk/>
            <pc:sldMk cId="3740690259" sldId="2452"/>
            <ac:spMk id="4" creationId="{917B2A8A-AFDC-3F46-DE60-BABD85A78B8B}"/>
          </ac:spMkLst>
        </pc:spChg>
        <pc:spChg chg="add mod">
          <ac:chgData name="USB - ANP - Edinaldo Juarez" userId="1b83f35e-be5e-4501-83a4-9033d6a01cc7" providerId="ADAL" clId="{57F22A44-60DC-48A9-8591-101249DB32D1}" dt="2024-04-26T16:23:21.316" v="368" actId="14100"/>
          <ac:spMkLst>
            <pc:docMk/>
            <pc:sldMk cId="3740690259" sldId="2452"/>
            <ac:spMk id="5" creationId="{045BA5E1-C7FB-F1EC-F225-7EE4176D2C19}"/>
          </ac:spMkLst>
        </pc:spChg>
        <pc:spChg chg="add mod">
          <ac:chgData name="USB - ANP - Edinaldo Juarez" userId="1b83f35e-be5e-4501-83a4-9033d6a01cc7" providerId="ADAL" clId="{57F22A44-60DC-48A9-8591-101249DB32D1}" dt="2024-04-26T16:20:21.074" v="328"/>
          <ac:spMkLst>
            <pc:docMk/>
            <pc:sldMk cId="3740690259" sldId="2452"/>
            <ac:spMk id="6" creationId="{E94A094A-883C-B305-3316-3B4C8BC10B67}"/>
          </ac:spMkLst>
        </pc:spChg>
        <pc:spChg chg="mod">
          <ac:chgData name="USB - ANP - Edinaldo Juarez" userId="1b83f35e-be5e-4501-83a4-9033d6a01cc7" providerId="ADAL" clId="{57F22A44-60DC-48A9-8591-101249DB32D1}" dt="2024-04-26T16:20:21.074" v="328"/>
          <ac:spMkLst>
            <pc:docMk/>
            <pc:sldMk cId="3740690259" sldId="2452"/>
            <ac:spMk id="9" creationId="{0F46B80F-50B5-B3FB-C199-2F07747BE113}"/>
          </ac:spMkLst>
        </pc:spChg>
        <pc:spChg chg="mod">
          <ac:chgData name="USB - ANP - Edinaldo Juarez" userId="1b83f35e-be5e-4501-83a4-9033d6a01cc7" providerId="ADAL" clId="{57F22A44-60DC-48A9-8591-101249DB32D1}" dt="2024-04-26T16:20:21.074" v="328"/>
          <ac:spMkLst>
            <pc:docMk/>
            <pc:sldMk cId="3740690259" sldId="2452"/>
            <ac:spMk id="10" creationId="{C306C345-6741-2E00-F977-3E4F1086D82A}"/>
          </ac:spMkLst>
        </pc:spChg>
        <pc:spChg chg="mod">
          <ac:chgData name="USB - ANP - Edinaldo Juarez" userId="1b83f35e-be5e-4501-83a4-9033d6a01cc7" providerId="ADAL" clId="{57F22A44-60DC-48A9-8591-101249DB32D1}" dt="2024-04-26T16:27:48.274" v="380" actId="20577"/>
          <ac:spMkLst>
            <pc:docMk/>
            <pc:sldMk cId="3740690259" sldId="2452"/>
            <ac:spMk id="11" creationId="{2458E924-A9D4-8200-FC0B-629EAEEC367B}"/>
          </ac:spMkLst>
        </pc:spChg>
        <pc:spChg chg="add del mod">
          <ac:chgData name="USB - ANP - Edinaldo Juarez" userId="1b83f35e-be5e-4501-83a4-9033d6a01cc7" providerId="ADAL" clId="{57F22A44-60DC-48A9-8591-101249DB32D1}" dt="2024-04-26T16:23:09.368" v="364" actId="478"/>
          <ac:spMkLst>
            <pc:docMk/>
            <pc:sldMk cId="3740690259" sldId="2452"/>
            <ac:spMk id="12" creationId="{AE9805AD-6FBC-B179-445B-AE6005226334}"/>
          </ac:spMkLst>
        </pc:spChg>
        <pc:spChg chg="add del mod">
          <ac:chgData name="USB - ANP - Edinaldo Juarez" userId="1b83f35e-be5e-4501-83a4-9033d6a01cc7" providerId="ADAL" clId="{57F22A44-60DC-48A9-8591-101249DB32D1}" dt="2024-04-26T16:30:23.635" v="433" actId="478"/>
          <ac:spMkLst>
            <pc:docMk/>
            <pc:sldMk cId="3740690259" sldId="2452"/>
            <ac:spMk id="17" creationId="{D4B5217E-B8B6-FC98-2FCE-80F471BCBEA0}"/>
          </ac:spMkLst>
        </pc:spChg>
        <pc:spChg chg="add mod">
          <ac:chgData name="USB - ANP - Edinaldo Juarez" userId="1b83f35e-be5e-4501-83a4-9033d6a01cc7" providerId="ADAL" clId="{57F22A44-60DC-48A9-8591-101249DB32D1}" dt="2024-04-26T22:29:34.158" v="1009"/>
          <ac:spMkLst>
            <pc:docMk/>
            <pc:sldMk cId="3740690259" sldId="2452"/>
            <ac:spMk id="20" creationId="{AB0911ED-8F2E-7736-A89C-1EEF40F58686}"/>
          </ac:spMkLst>
        </pc:spChg>
        <pc:grpChg chg="add mod">
          <ac:chgData name="USB - ANP - Edinaldo Juarez" userId="1b83f35e-be5e-4501-83a4-9033d6a01cc7" providerId="ADAL" clId="{57F22A44-60DC-48A9-8591-101249DB32D1}" dt="2024-04-26T16:20:21.074" v="328"/>
          <ac:grpSpMkLst>
            <pc:docMk/>
            <pc:sldMk cId="3740690259" sldId="2452"/>
            <ac:grpSpMk id="8" creationId="{E9C97290-4F46-A7BE-9C63-50EE474AF206}"/>
          </ac:grpSpMkLst>
        </pc:grpChg>
        <pc:grpChg chg="add mod">
          <ac:chgData name="USB - ANP - Edinaldo Juarez" userId="1b83f35e-be5e-4501-83a4-9033d6a01cc7" providerId="ADAL" clId="{57F22A44-60DC-48A9-8591-101249DB32D1}" dt="2024-04-26T16:20:28.307" v="329" actId="1076"/>
          <ac:grpSpMkLst>
            <pc:docMk/>
            <pc:sldMk cId="3740690259" sldId="2452"/>
            <ac:grpSpMk id="14" creationId="{65DA60A2-0E8C-D119-AFB5-EB0027443F45}"/>
          </ac:grpSpMkLst>
        </pc:grpChg>
        <pc:picChg chg="add del mod">
          <ac:chgData name="USB - ANP - Edinaldo Juarez" userId="1b83f35e-be5e-4501-83a4-9033d6a01cc7" providerId="ADAL" clId="{57F22A44-60DC-48A9-8591-101249DB32D1}" dt="2024-04-26T16:56:56.081" v="804" actId="478"/>
          <ac:picMkLst>
            <pc:docMk/>
            <pc:sldMk cId="3740690259" sldId="2452"/>
            <ac:picMk id="3" creationId="{2D38C173-1176-13D9-9191-BA49693BF7CC}"/>
          </ac:picMkLst>
        </pc:picChg>
        <pc:picChg chg="add del mod">
          <ac:chgData name="USB - ANP - Edinaldo Juarez" userId="1b83f35e-be5e-4501-83a4-9033d6a01cc7" providerId="ADAL" clId="{57F22A44-60DC-48A9-8591-101249DB32D1}" dt="2024-04-26T16:25:19.261" v="378" actId="478"/>
          <ac:picMkLst>
            <pc:docMk/>
            <pc:sldMk cId="3740690259" sldId="2452"/>
            <ac:picMk id="13" creationId="{1A775BF0-EF01-874D-C1F3-72253C7B6E2F}"/>
          </ac:picMkLst>
        </pc:picChg>
        <pc:picChg chg="mod">
          <ac:chgData name="USB - ANP - Edinaldo Juarez" userId="1b83f35e-be5e-4501-83a4-9033d6a01cc7" providerId="ADAL" clId="{57F22A44-60DC-48A9-8591-101249DB32D1}" dt="2024-04-26T16:20:28.307" v="329" actId="1076"/>
          <ac:picMkLst>
            <pc:docMk/>
            <pc:sldMk cId="3740690259" sldId="2452"/>
            <ac:picMk id="15" creationId="{B7637716-0006-1CAE-A645-2921536C01A6}"/>
          </ac:picMkLst>
        </pc:picChg>
        <pc:picChg chg="mod">
          <ac:chgData name="USB - ANP - Edinaldo Juarez" userId="1b83f35e-be5e-4501-83a4-9033d6a01cc7" providerId="ADAL" clId="{57F22A44-60DC-48A9-8591-101249DB32D1}" dt="2024-04-26T16:20:28.307" v="329" actId="1076"/>
          <ac:picMkLst>
            <pc:docMk/>
            <pc:sldMk cId="3740690259" sldId="2452"/>
            <ac:picMk id="16" creationId="{175CA7B8-7E84-A8BE-9EFE-F7E4981CDDDE}"/>
          </ac:picMkLst>
        </pc:picChg>
        <pc:picChg chg="add del mod">
          <ac:chgData name="USB - ANP - Edinaldo Juarez" userId="1b83f35e-be5e-4501-83a4-9033d6a01cc7" providerId="ADAL" clId="{57F22A44-60DC-48A9-8591-101249DB32D1}" dt="2024-04-26T16:59:34.556" v="813" actId="478"/>
          <ac:picMkLst>
            <pc:docMk/>
            <pc:sldMk cId="3740690259" sldId="2452"/>
            <ac:picMk id="19" creationId="{D1356E97-057D-2A5A-CD6C-B5AC753BACA5}"/>
          </ac:picMkLst>
        </pc:picChg>
        <pc:picChg chg="add mod">
          <ac:chgData name="USB - ANP - Edinaldo Juarez" userId="1b83f35e-be5e-4501-83a4-9033d6a01cc7" providerId="ADAL" clId="{57F22A44-60DC-48A9-8591-101249DB32D1}" dt="2024-04-26T16:59:43.323" v="816" actId="1076"/>
          <ac:picMkLst>
            <pc:docMk/>
            <pc:sldMk cId="3740690259" sldId="2452"/>
            <ac:picMk id="4098" creationId="{26E620BC-35BA-BA30-18FC-3C2D38EA8BDF}"/>
          </ac:picMkLst>
        </pc:picChg>
        <pc:cxnChg chg="add mod">
          <ac:chgData name="USB - ANP - Edinaldo Juarez" userId="1b83f35e-be5e-4501-83a4-9033d6a01cc7" providerId="ADAL" clId="{57F22A44-60DC-48A9-8591-101249DB32D1}" dt="2024-04-26T16:20:21.074" v="328"/>
          <ac:cxnSpMkLst>
            <pc:docMk/>
            <pc:sldMk cId="3740690259" sldId="2452"/>
            <ac:cxnSpMk id="7" creationId="{67A053A8-1919-5A92-FB5C-32310EC90841}"/>
          </ac:cxnSpMkLst>
        </pc:cxnChg>
      </pc:sldChg>
      <pc:sldChg chg="addSp delSp modSp add del mod ord modAnim">
        <pc:chgData name="USB - ANP - Edinaldo Juarez" userId="1b83f35e-be5e-4501-83a4-9033d6a01cc7" providerId="ADAL" clId="{57F22A44-60DC-48A9-8591-101249DB32D1}" dt="2024-04-26T16:52:27.346" v="766" actId="47"/>
        <pc:sldMkLst>
          <pc:docMk/>
          <pc:sldMk cId="2307052491" sldId="2453"/>
        </pc:sldMkLst>
        <pc:spChg chg="del">
          <ac:chgData name="USB - ANP - Edinaldo Juarez" userId="1b83f35e-be5e-4501-83a4-9033d6a01cc7" providerId="ADAL" clId="{57F22A44-60DC-48A9-8591-101249DB32D1}" dt="2024-04-26T16:34:10.640" v="485" actId="478"/>
          <ac:spMkLst>
            <pc:docMk/>
            <pc:sldMk cId="2307052491" sldId="2453"/>
            <ac:spMk id="2" creationId="{CC3A28BD-93F7-8A88-BC44-3EB0AEC4BFEA}"/>
          </ac:spMkLst>
        </pc:spChg>
        <pc:spChg chg="add mod">
          <ac:chgData name="USB - ANP - Edinaldo Juarez" userId="1b83f35e-be5e-4501-83a4-9033d6a01cc7" providerId="ADAL" clId="{57F22A44-60DC-48A9-8591-101249DB32D1}" dt="2024-04-26T16:35:12.019" v="516" actId="20577"/>
          <ac:spMkLst>
            <pc:docMk/>
            <pc:sldMk cId="2307052491" sldId="2453"/>
            <ac:spMk id="4" creationId="{F68B60A6-9508-AC29-E4C1-A5E6368C848B}"/>
          </ac:spMkLst>
        </pc:spChg>
        <pc:spChg chg="add mod">
          <ac:chgData name="USB - ANP - Edinaldo Juarez" userId="1b83f35e-be5e-4501-83a4-9033d6a01cc7" providerId="ADAL" clId="{57F22A44-60DC-48A9-8591-101249DB32D1}" dt="2024-04-26T16:35:26.693" v="520" actId="1076"/>
          <ac:spMkLst>
            <pc:docMk/>
            <pc:sldMk cId="2307052491" sldId="2453"/>
            <ac:spMk id="5" creationId="{7DA67684-A2C1-90CD-3F58-42E22533AC54}"/>
          </ac:spMkLst>
        </pc:spChg>
        <pc:spChg chg="add mod">
          <ac:chgData name="USB - ANP - Edinaldo Juarez" userId="1b83f35e-be5e-4501-83a4-9033d6a01cc7" providerId="ADAL" clId="{57F22A44-60DC-48A9-8591-101249DB32D1}" dt="2024-04-26T16:34:25.061" v="490" actId="1076"/>
          <ac:spMkLst>
            <pc:docMk/>
            <pc:sldMk cId="2307052491" sldId="2453"/>
            <ac:spMk id="9" creationId="{1DF88D19-EF81-9564-9780-F516521F2A1D}"/>
          </ac:spMkLst>
        </pc:spChg>
        <pc:spChg chg="mod">
          <ac:chgData name="USB - ANP - Edinaldo Juarez" userId="1b83f35e-be5e-4501-83a4-9033d6a01cc7" providerId="ADAL" clId="{57F22A44-60DC-48A9-8591-101249DB32D1}" dt="2024-04-26T16:34:18.788" v="488" actId="1076"/>
          <ac:spMkLst>
            <pc:docMk/>
            <pc:sldMk cId="2307052491" sldId="2453"/>
            <ac:spMk id="12" creationId="{06D722E5-24FE-39E0-9472-32C0D4E2CF1F}"/>
          </ac:spMkLst>
        </pc:spChg>
        <pc:spChg chg="mod">
          <ac:chgData name="USB - ANP - Edinaldo Juarez" userId="1b83f35e-be5e-4501-83a4-9033d6a01cc7" providerId="ADAL" clId="{57F22A44-60DC-48A9-8591-101249DB32D1}" dt="2024-04-26T16:34:18.788" v="488" actId="1076"/>
          <ac:spMkLst>
            <pc:docMk/>
            <pc:sldMk cId="2307052491" sldId="2453"/>
            <ac:spMk id="13" creationId="{FB55BAF2-1193-C8B7-B2A6-D052949D03C8}"/>
          </ac:spMkLst>
        </pc:spChg>
        <pc:spChg chg="mod">
          <ac:chgData name="USB - ANP - Edinaldo Juarez" userId="1b83f35e-be5e-4501-83a4-9033d6a01cc7" providerId="ADAL" clId="{57F22A44-60DC-48A9-8591-101249DB32D1}" dt="2024-04-26T16:34:18.788" v="488" actId="1076"/>
          <ac:spMkLst>
            <pc:docMk/>
            <pc:sldMk cId="2307052491" sldId="2453"/>
            <ac:spMk id="14" creationId="{4A604CC8-A8EB-5759-6600-5A92F7F0650F}"/>
          </ac:spMkLst>
        </pc:spChg>
        <pc:grpChg chg="add mod">
          <ac:chgData name="USB - ANP - Edinaldo Juarez" userId="1b83f35e-be5e-4501-83a4-9033d6a01cc7" providerId="ADAL" clId="{57F22A44-60DC-48A9-8591-101249DB32D1}" dt="2024-04-26T16:51:50.044" v="743" actId="1076"/>
          <ac:grpSpMkLst>
            <pc:docMk/>
            <pc:sldMk cId="2307052491" sldId="2453"/>
            <ac:grpSpMk id="6" creationId="{EA164E84-2DDF-57F3-489D-73AEB91F523A}"/>
          </ac:grpSpMkLst>
        </pc:grpChg>
        <pc:grpChg chg="add mod">
          <ac:chgData name="USB - ANP - Edinaldo Juarez" userId="1b83f35e-be5e-4501-83a4-9033d6a01cc7" providerId="ADAL" clId="{57F22A44-60DC-48A9-8591-101249DB32D1}" dt="2024-04-26T16:34:36.998" v="492" actId="1076"/>
          <ac:grpSpMkLst>
            <pc:docMk/>
            <pc:sldMk cId="2307052491" sldId="2453"/>
            <ac:grpSpMk id="11" creationId="{F6C3EB22-EE0C-F2FF-2A18-53D7EDDF58BF}"/>
          </ac:grpSpMkLst>
        </pc:grpChg>
        <pc:picChg chg="add mod">
          <ac:chgData name="USB - ANP - Edinaldo Juarez" userId="1b83f35e-be5e-4501-83a4-9033d6a01cc7" providerId="ADAL" clId="{57F22A44-60DC-48A9-8591-101249DB32D1}" dt="2024-04-26T16:34:18.788" v="488" actId="1076"/>
          <ac:picMkLst>
            <pc:docMk/>
            <pc:sldMk cId="2307052491" sldId="2453"/>
            <ac:picMk id="3" creationId="{6A80E8F8-4A61-63EA-536F-73D3AD8C3F4C}"/>
          </ac:picMkLst>
        </pc:picChg>
        <pc:picChg chg="mod">
          <ac:chgData name="USB - ANP - Edinaldo Juarez" userId="1b83f35e-be5e-4501-83a4-9033d6a01cc7" providerId="ADAL" clId="{57F22A44-60DC-48A9-8591-101249DB32D1}" dt="2024-04-26T16:51:50.044" v="743" actId="1076"/>
          <ac:picMkLst>
            <pc:docMk/>
            <pc:sldMk cId="2307052491" sldId="2453"/>
            <ac:picMk id="7" creationId="{138BE7A3-FF44-9618-CD6B-A179AB0DB0FA}"/>
          </ac:picMkLst>
        </pc:picChg>
        <pc:picChg chg="mod">
          <ac:chgData name="USB - ANP - Edinaldo Juarez" userId="1b83f35e-be5e-4501-83a4-9033d6a01cc7" providerId="ADAL" clId="{57F22A44-60DC-48A9-8591-101249DB32D1}" dt="2024-04-26T16:51:50.044" v="743" actId="1076"/>
          <ac:picMkLst>
            <pc:docMk/>
            <pc:sldMk cId="2307052491" sldId="2453"/>
            <ac:picMk id="8" creationId="{5172515B-8F77-5967-6A75-928446E57FB1}"/>
          </ac:picMkLst>
        </pc:picChg>
        <pc:cxnChg chg="add mod">
          <ac:chgData name="USB - ANP - Edinaldo Juarez" userId="1b83f35e-be5e-4501-83a4-9033d6a01cc7" providerId="ADAL" clId="{57F22A44-60DC-48A9-8591-101249DB32D1}" dt="2024-04-26T16:34:28.721" v="491" actId="1076"/>
          <ac:cxnSpMkLst>
            <pc:docMk/>
            <pc:sldMk cId="2307052491" sldId="2453"/>
            <ac:cxnSpMk id="10" creationId="{2F32743A-BD08-1243-BEF6-CC47A4BCA588}"/>
          </ac:cxnSpMkLst>
        </pc:cxnChg>
      </pc:sldChg>
      <pc:sldChg chg="delSp add del mod">
        <pc:chgData name="USB - ANP - Edinaldo Juarez" userId="1b83f35e-be5e-4501-83a4-9033d6a01cc7" providerId="ADAL" clId="{57F22A44-60DC-48A9-8591-101249DB32D1}" dt="2024-04-26T17:00:19.145" v="817" actId="47"/>
        <pc:sldMkLst>
          <pc:docMk/>
          <pc:sldMk cId="4169643405" sldId="2454"/>
        </pc:sldMkLst>
        <pc:spChg chg="del">
          <ac:chgData name="USB - ANP - Edinaldo Juarez" userId="1b83f35e-be5e-4501-83a4-9033d6a01cc7" providerId="ADAL" clId="{57F22A44-60DC-48A9-8591-101249DB32D1}" dt="2024-04-26T16:44:02.189" v="612" actId="478"/>
          <ac:spMkLst>
            <pc:docMk/>
            <pc:sldMk cId="4169643405" sldId="2454"/>
            <ac:spMk id="2" creationId="{CC3A28BD-93F7-8A88-BC44-3EB0AEC4BFEA}"/>
          </ac:spMkLst>
        </pc:spChg>
      </pc:sldChg>
      <pc:sldChg chg="addSp delSp modSp add mod delAnim">
        <pc:chgData name="USB - ANP - Edinaldo Juarez" userId="1b83f35e-be5e-4501-83a4-9033d6a01cc7" providerId="ADAL" clId="{57F22A44-60DC-48A9-8591-101249DB32D1}" dt="2024-04-26T22:29:35.328" v="1010"/>
        <pc:sldMkLst>
          <pc:docMk/>
          <pc:sldMk cId="1859583677" sldId="2455"/>
        </pc:sldMkLst>
        <pc:spChg chg="mod">
          <ac:chgData name="USB - ANP - Edinaldo Juarez" userId="1b83f35e-be5e-4501-83a4-9033d6a01cc7" providerId="ADAL" clId="{57F22A44-60DC-48A9-8591-101249DB32D1}" dt="2024-04-26T16:55:40.538" v="803" actId="20577"/>
          <ac:spMkLst>
            <pc:docMk/>
            <pc:sldMk cId="1859583677" sldId="2455"/>
            <ac:spMk id="4" creationId="{917B2A8A-AFDC-3F46-DE60-BABD85A78B8B}"/>
          </ac:spMkLst>
        </pc:spChg>
        <pc:spChg chg="del">
          <ac:chgData name="USB - ANP - Edinaldo Juarez" userId="1b83f35e-be5e-4501-83a4-9033d6a01cc7" providerId="ADAL" clId="{57F22A44-60DC-48A9-8591-101249DB32D1}" dt="2024-04-26T16:30:34.428" v="437" actId="478"/>
          <ac:spMkLst>
            <pc:docMk/>
            <pc:sldMk cId="1859583677" sldId="2455"/>
            <ac:spMk id="5" creationId="{045BA5E1-C7FB-F1EC-F225-7EE4176D2C19}"/>
          </ac:spMkLst>
        </pc:spChg>
        <pc:spChg chg="mod">
          <ac:chgData name="USB - ANP - Edinaldo Juarez" userId="1b83f35e-be5e-4501-83a4-9033d6a01cc7" providerId="ADAL" clId="{57F22A44-60DC-48A9-8591-101249DB32D1}" dt="2024-04-26T16:31:07.210" v="444" actId="20577"/>
          <ac:spMkLst>
            <pc:docMk/>
            <pc:sldMk cId="1859583677" sldId="2455"/>
            <ac:spMk id="11" creationId="{2458E924-A9D4-8200-FC0B-629EAEEC367B}"/>
          </ac:spMkLst>
        </pc:spChg>
        <pc:spChg chg="add mod">
          <ac:chgData name="USB - ANP - Edinaldo Juarez" userId="1b83f35e-be5e-4501-83a4-9033d6a01cc7" providerId="ADAL" clId="{57F22A44-60DC-48A9-8591-101249DB32D1}" dt="2024-04-26T22:29:35.328" v="1010"/>
          <ac:spMkLst>
            <pc:docMk/>
            <pc:sldMk cId="1859583677" sldId="2455"/>
            <ac:spMk id="12" creationId="{6239176B-6B74-8C5F-B8C2-4418390C6516}"/>
          </ac:spMkLst>
        </pc:spChg>
        <pc:spChg chg="mod">
          <ac:chgData name="USB - ANP - Edinaldo Juarez" userId="1b83f35e-be5e-4501-83a4-9033d6a01cc7" providerId="ADAL" clId="{57F22A44-60DC-48A9-8591-101249DB32D1}" dt="2024-04-26T22:27:45.734" v="929" actId="13926"/>
          <ac:spMkLst>
            <pc:docMk/>
            <pc:sldMk cId="1859583677" sldId="2455"/>
            <ac:spMk id="17" creationId="{D4B5217E-B8B6-FC98-2FCE-80F471BCBEA0}"/>
          </ac:spMkLst>
        </pc:spChg>
        <pc:grpChg chg="mod">
          <ac:chgData name="USB - ANP - Edinaldo Juarez" userId="1b83f35e-be5e-4501-83a4-9033d6a01cc7" providerId="ADAL" clId="{57F22A44-60DC-48A9-8591-101249DB32D1}" dt="2024-04-26T16:55:11.334" v="792" actId="1076"/>
          <ac:grpSpMkLst>
            <pc:docMk/>
            <pc:sldMk cId="1859583677" sldId="2455"/>
            <ac:grpSpMk id="8" creationId="{E9C97290-4F46-A7BE-9C63-50EE474AF206}"/>
          </ac:grpSpMkLst>
        </pc:grpChg>
        <pc:grpChg chg="mod">
          <ac:chgData name="USB - ANP - Edinaldo Juarez" userId="1b83f35e-be5e-4501-83a4-9033d6a01cc7" providerId="ADAL" clId="{57F22A44-60DC-48A9-8591-101249DB32D1}" dt="2024-04-26T16:55:06.098" v="791" actId="1076"/>
          <ac:grpSpMkLst>
            <pc:docMk/>
            <pc:sldMk cId="1859583677" sldId="2455"/>
            <ac:grpSpMk id="14" creationId="{65DA60A2-0E8C-D119-AFB5-EB0027443F45}"/>
          </ac:grpSpMkLst>
        </pc:grpChg>
        <pc:picChg chg="add mod">
          <ac:chgData name="USB - ANP - Edinaldo Juarez" userId="1b83f35e-be5e-4501-83a4-9033d6a01cc7" providerId="ADAL" clId="{57F22A44-60DC-48A9-8591-101249DB32D1}" dt="2024-04-26T16:54:07.690" v="772" actId="1076"/>
          <ac:picMkLst>
            <pc:docMk/>
            <pc:sldMk cId="1859583677" sldId="2455"/>
            <ac:picMk id="2" creationId="{9FF31C56-0905-BBF7-99A5-B12C53B6BF61}"/>
          </ac:picMkLst>
        </pc:picChg>
        <pc:picChg chg="del mod">
          <ac:chgData name="USB - ANP - Edinaldo Juarez" userId="1b83f35e-be5e-4501-83a4-9033d6a01cc7" providerId="ADAL" clId="{57F22A44-60DC-48A9-8591-101249DB32D1}" dt="2024-04-26T16:30:31.562" v="436" actId="478"/>
          <ac:picMkLst>
            <pc:docMk/>
            <pc:sldMk cId="1859583677" sldId="2455"/>
            <ac:picMk id="3" creationId="{2D38C173-1176-13D9-9191-BA49693BF7CC}"/>
          </ac:picMkLst>
        </pc:picChg>
        <pc:picChg chg="mod">
          <ac:chgData name="USB - ANP - Edinaldo Juarez" userId="1b83f35e-be5e-4501-83a4-9033d6a01cc7" providerId="ADAL" clId="{57F22A44-60DC-48A9-8591-101249DB32D1}" dt="2024-04-26T16:55:06.098" v="791" actId="1076"/>
          <ac:picMkLst>
            <pc:docMk/>
            <pc:sldMk cId="1859583677" sldId="2455"/>
            <ac:picMk id="15" creationId="{B7637716-0006-1CAE-A645-2921536C01A6}"/>
          </ac:picMkLst>
        </pc:picChg>
        <pc:picChg chg="mod">
          <ac:chgData name="USB - ANP - Edinaldo Juarez" userId="1b83f35e-be5e-4501-83a4-9033d6a01cc7" providerId="ADAL" clId="{57F22A44-60DC-48A9-8591-101249DB32D1}" dt="2024-04-26T16:55:06.098" v="791" actId="1076"/>
          <ac:picMkLst>
            <pc:docMk/>
            <pc:sldMk cId="1859583677" sldId="2455"/>
            <ac:picMk id="16" creationId="{175CA7B8-7E84-A8BE-9EFE-F7E4981CDDDE}"/>
          </ac:picMkLst>
        </pc:picChg>
      </pc:sldChg>
      <pc:sldChg chg="add del">
        <pc:chgData name="USB - ANP - Edinaldo Juarez" userId="1b83f35e-be5e-4501-83a4-9033d6a01cc7" providerId="ADAL" clId="{57F22A44-60DC-48A9-8591-101249DB32D1}" dt="2024-04-26T17:00:20.367" v="818" actId="47"/>
        <pc:sldMkLst>
          <pc:docMk/>
          <pc:sldMk cId="1885676235" sldId="2456"/>
        </pc:sldMkLst>
      </pc:sldChg>
      <pc:sldChg chg="add del">
        <pc:chgData name="USB - ANP - Edinaldo Juarez" userId="1b83f35e-be5e-4501-83a4-9033d6a01cc7" providerId="ADAL" clId="{57F22A44-60DC-48A9-8591-101249DB32D1}" dt="2024-04-26T17:00:21.235" v="819" actId="47"/>
        <pc:sldMkLst>
          <pc:docMk/>
          <pc:sldMk cId="3976107" sldId="2457"/>
        </pc:sldMkLst>
      </pc:sldChg>
      <pc:sldChg chg="addSp delSp modSp add del mod ord modAnim">
        <pc:chgData name="USB - ANP - Edinaldo Juarez" userId="1b83f35e-be5e-4501-83a4-9033d6a01cc7" providerId="ADAL" clId="{57F22A44-60DC-48A9-8591-101249DB32D1}" dt="2024-04-26T16:49:41.230" v="723" actId="47"/>
        <pc:sldMkLst>
          <pc:docMk/>
          <pc:sldMk cId="4232193010" sldId="2458"/>
        </pc:sldMkLst>
        <pc:spChg chg="del">
          <ac:chgData name="USB - ANP - Edinaldo Juarez" userId="1b83f35e-be5e-4501-83a4-9033d6a01cc7" providerId="ADAL" clId="{57F22A44-60DC-48A9-8591-101249DB32D1}" dt="2024-04-26T16:35:54.688" v="524" actId="478"/>
          <ac:spMkLst>
            <pc:docMk/>
            <pc:sldMk cId="4232193010" sldId="2458"/>
            <ac:spMk id="2" creationId="{CC3A28BD-93F7-8A88-BC44-3EB0AEC4BFEA}"/>
          </ac:spMkLst>
        </pc:spChg>
        <pc:spChg chg="add mod">
          <ac:chgData name="USB - ANP - Edinaldo Juarez" userId="1b83f35e-be5e-4501-83a4-9033d6a01cc7" providerId="ADAL" clId="{57F22A44-60DC-48A9-8591-101249DB32D1}" dt="2024-04-26T16:36:46.904" v="537" actId="20577"/>
          <ac:spMkLst>
            <pc:docMk/>
            <pc:sldMk cId="4232193010" sldId="2458"/>
            <ac:spMk id="4" creationId="{1CC9E1A1-8C25-A42F-C4B6-497AAF19B3C0}"/>
          </ac:spMkLst>
        </pc:spChg>
        <pc:spChg chg="add mod">
          <ac:chgData name="USB - ANP - Edinaldo Juarez" userId="1b83f35e-be5e-4501-83a4-9033d6a01cc7" providerId="ADAL" clId="{57F22A44-60DC-48A9-8591-101249DB32D1}" dt="2024-04-26T16:35:55.840" v="525"/>
          <ac:spMkLst>
            <pc:docMk/>
            <pc:sldMk cId="4232193010" sldId="2458"/>
            <ac:spMk id="5" creationId="{A1244431-A8A5-8D65-2B4E-25CA75010142}"/>
          </ac:spMkLst>
        </pc:spChg>
        <pc:spChg chg="mod">
          <ac:chgData name="USB - ANP - Edinaldo Juarez" userId="1b83f35e-be5e-4501-83a4-9033d6a01cc7" providerId="ADAL" clId="{57F22A44-60DC-48A9-8591-101249DB32D1}" dt="2024-04-26T16:35:55.840" v="525"/>
          <ac:spMkLst>
            <pc:docMk/>
            <pc:sldMk cId="4232193010" sldId="2458"/>
            <ac:spMk id="8" creationId="{310B46D4-FFCA-0821-57CC-9CEA3ACADC8E}"/>
          </ac:spMkLst>
        </pc:spChg>
        <pc:spChg chg="mod">
          <ac:chgData name="USB - ANP - Edinaldo Juarez" userId="1b83f35e-be5e-4501-83a4-9033d6a01cc7" providerId="ADAL" clId="{57F22A44-60DC-48A9-8591-101249DB32D1}" dt="2024-04-26T16:35:55.840" v="525"/>
          <ac:spMkLst>
            <pc:docMk/>
            <pc:sldMk cId="4232193010" sldId="2458"/>
            <ac:spMk id="9" creationId="{F65219D9-C312-9EFD-18E3-D3737E4B321D}"/>
          </ac:spMkLst>
        </pc:spChg>
        <pc:spChg chg="mod">
          <ac:chgData name="USB - ANP - Edinaldo Juarez" userId="1b83f35e-be5e-4501-83a4-9033d6a01cc7" providerId="ADAL" clId="{57F22A44-60DC-48A9-8591-101249DB32D1}" dt="2024-04-26T16:36:17.842" v="527" actId="20577"/>
          <ac:spMkLst>
            <pc:docMk/>
            <pc:sldMk cId="4232193010" sldId="2458"/>
            <ac:spMk id="10" creationId="{DFA50429-613F-B4EA-734F-A511BACCDAD0}"/>
          </ac:spMkLst>
        </pc:spChg>
        <pc:grpChg chg="add mod">
          <ac:chgData name="USB - ANP - Edinaldo Juarez" userId="1b83f35e-be5e-4501-83a4-9033d6a01cc7" providerId="ADAL" clId="{57F22A44-60DC-48A9-8591-101249DB32D1}" dt="2024-04-26T16:35:55.840" v="525"/>
          <ac:grpSpMkLst>
            <pc:docMk/>
            <pc:sldMk cId="4232193010" sldId="2458"/>
            <ac:grpSpMk id="7" creationId="{362733B5-1AEE-7F7A-A6CD-693757957CDD}"/>
          </ac:grpSpMkLst>
        </pc:grpChg>
        <pc:grpChg chg="add mod">
          <ac:chgData name="USB - ANP - Edinaldo Juarez" userId="1b83f35e-be5e-4501-83a4-9033d6a01cc7" providerId="ADAL" clId="{57F22A44-60DC-48A9-8591-101249DB32D1}" dt="2024-04-26T16:35:55.840" v="525"/>
          <ac:grpSpMkLst>
            <pc:docMk/>
            <pc:sldMk cId="4232193010" sldId="2458"/>
            <ac:grpSpMk id="12" creationId="{FF7C2182-8AF5-D835-1F50-16DAB4D87379}"/>
          </ac:grpSpMkLst>
        </pc:grpChg>
        <pc:picChg chg="add del mod">
          <ac:chgData name="USB - ANP - Edinaldo Juarez" userId="1b83f35e-be5e-4501-83a4-9033d6a01cc7" providerId="ADAL" clId="{57F22A44-60DC-48A9-8591-101249DB32D1}" dt="2024-04-26T16:36:25.951" v="530" actId="478"/>
          <ac:picMkLst>
            <pc:docMk/>
            <pc:sldMk cId="4232193010" sldId="2458"/>
            <ac:picMk id="3" creationId="{D2F41289-88A7-8E2C-95E5-A02688E41722}"/>
          </ac:picMkLst>
        </pc:picChg>
        <pc:picChg chg="add mod">
          <ac:chgData name="USB - ANP - Edinaldo Juarez" userId="1b83f35e-be5e-4501-83a4-9033d6a01cc7" providerId="ADAL" clId="{57F22A44-60DC-48A9-8591-101249DB32D1}" dt="2024-04-26T16:36:37.781" v="533" actId="1076"/>
          <ac:picMkLst>
            <pc:docMk/>
            <pc:sldMk cId="4232193010" sldId="2458"/>
            <ac:picMk id="11" creationId="{9D9190A7-7A44-8F59-A3F6-503193445918}"/>
          </ac:picMkLst>
        </pc:picChg>
        <pc:picChg chg="mod">
          <ac:chgData name="USB - ANP - Edinaldo Juarez" userId="1b83f35e-be5e-4501-83a4-9033d6a01cc7" providerId="ADAL" clId="{57F22A44-60DC-48A9-8591-101249DB32D1}" dt="2024-04-26T16:35:55.840" v="525"/>
          <ac:picMkLst>
            <pc:docMk/>
            <pc:sldMk cId="4232193010" sldId="2458"/>
            <ac:picMk id="13" creationId="{E50A0E63-CBA2-D294-C98B-8195F71301D6}"/>
          </ac:picMkLst>
        </pc:picChg>
        <pc:picChg chg="mod">
          <ac:chgData name="USB - ANP - Edinaldo Juarez" userId="1b83f35e-be5e-4501-83a4-9033d6a01cc7" providerId="ADAL" clId="{57F22A44-60DC-48A9-8591-101249DB32D1}" dt="2024-04-26T16:35:55.840" v="525"/>
          <ac:picMkLst>
            <pc:docMk/>
            <pc:sldMk cId="4232193010" sldId="2458"/>
            <ac:picMk id="14" creationId="{4E6DEE1C-9773-CE2B-0FDB-0EC3FC87DAB6}"/>
          </ac:picMkLst>
        </pc:picChg>
        <pc:cxnChg chg="add mod">
          <ac:chgData name="USB - ANP - Edinaldo Juarez" userId="1b83f35e-be5e-4501-83a4-9033d6a01cc7" providerId="ADAL" clId="{57F22A44-60DC-48A9-8591-101249DB32D1}" dt="2024-04-26T16:35:55.840" v="525"/>
          <ac:cxnSpMkLst>
            <pc:docMk/>
            <pc:sldMk cId="4232193010" sldId="2458"/>
            <ac:cxnSpMk id="6" creationId="{CA21CC91-6265-945B-5634-F3A12AEE3E8E}"/>
          </ac:cxnSpMkLst>
        </pc:cxnChg>
      </pc:sldChg>
      <pc:sldChg chg="addSp delSp modSp add mod">
        <pc:chgData name="USB - ANP - Edinaldo Juarez" userId="1b83f35e-be5e-4501-83a4-9033d6a01cc7" providerId="ADAL" clId="{57F22A44-60DC-48A9-8591-101249DB32D1}" dt="2024-04-26T22:29:42.135" v="1013"/>
        <pc:sldMkLst>
          <pc:docMk/>
          <pc:sldMk cId="2628953769" sldId="2459"/>
        </pc:sldMkLst>
        <pc:spChg chg="mod">
          <ac:chgData name="USB - ANP - Edinaldo Juarez" userId="1b83f35e-be5e-4501-83a4-9033d6a01cc7" providerId="ADAL" clId="{57F22A44-60DC-48A9-8591-101249DB32D1}" dt="2024-04-26T16:37:28.115" v="575" actId="20577"/>
          <ac:spMkLst>
            <pc:docMk/>
            <pc:sldMk cId="2628953769" sldId="2459"/>
            <ac:spMk id="4" creationId="{F68B60A6-9508-AC29-E4C1-A5E6368C848B}"/>
          </ac:spMkLst>
        </pc:spChg>
        <pc:spChg chg="mod">
          <ac:chgData name="USB - ANP - Edinaldo Juarez" userId="1b83f35e-be5e-4501-83a4-9033d6a01cc7" providerId="ADAL" clId="{57F22A44-60DC-48A9-8591-101249DB32D1}" dt="2024-04-26T22:27:14.826" v="927" actId="13926"/>
          <ac:spMkLst>
            <pc:docMk/>
            <pc:sldMk cId="2628953769" sldId="2459"/>
            <ac:spMk id="5" creationId="{7DA67684-A2C1-90CD-3F58-42E22533AC54}"/>
          </ac:spMkLst>
        </pc:spChg>
        <pc:spChg chg="mod">
          <ac:chgData name="USB - ANP - Edinaldo Juarez" userId="1b83f35e-be5e-4501-83a4-9033d6a01cc7" providerId="ADAL" clId="{57F22A44-60DC-48A9-8591-101249DB32D1}" dt="2024-04-26T16:37:12.277" v="544" actId="20577"/>
          <ac:spMkLst>
            <pc:docMk/>
            <pc:sldMk cId="2628953769" sldId="2459"/>
            <ac:spMk id="14" creationId="{4A604CC8-A8EB-5759-6600-5A92F7F0650F}"/>
          </ac:spMkLst>
        </pc:spChg>
        <pc:spChg chg="add mod">
          <ac:chgData name="USB - ANP - Edinaldo Juarez" userId="1b83f35e-be5e-4501-83a4-9033d6a01cc7" providerId="ADAL" clId="{57F22A44-60DC-48A9-8591-101249DB32D1}" dt="2024-04-26T22:29:42.135" v="1013"/>
          <ac:spMkLst>
            <pc:docMk/>
            <pc:sldMk cId="2628953769" sldId="2459"/>
            <ac:spMk id="15" creationId="{304616FE-FDB1-F469-437C-F7B1A8A05F91}"/>
          </ac:spMkLst>
        </pc:spChg>
        <pc:grpChg chg="mod">
          <ac:chgData name="USB - ANP - Edinaldo Juarez" userId="1b83f35e-be5e-4501-83a4-9033d6a01cc7" providerId="ADAL" clId="{57F22A44-60DC-48A9-8591-101249DB32D1}" dt="2024-04-26T16:42:01.486" v="592" actId="1076"/>
          <ac:grpSpMkLst>
            <pc:docMk/>
            <pc:sldMk cId="2628953769" sldId="2459"/>
            <ac:grpSpMk id="6" creationId="{EA164E84-2DDF-57F3-489D-73AEB91F523A}"/>
          </ac:grpSpMkLst>
        </pc:grpChg>
        <pc:picChg chg="add del mod">
          <ac:chgData name="USB - ANP - Edinaldo Juarez" userId="1b83f35e-be5e-4501-83a4-9033d6a01cc7" providerId="ADAL" clId="{57F22A44-60DC-48A9-8591-101249DB32D1}" dt="2024-04-26T16:43:36.917" v="609" actId="1038"/>
          <ac:picMkLst>
            <pc:docMk/>
            <pc:sldMk cId="2628953769" sldId="2459"/>
            <ac:picMk id="2" creationId="{B6C556FE-DC97-F1C3-0647-8F8A35AB770B}"/>
          </ac:picMkLst>
        </pc:picChg>
        <pc:picChg chg="del mod">
          <ac:chgData name="USB - ANP - Edinaldo Juarez" userId="1b83f35e-be5e-4501-83a4-9033d6a01cc7" providerId="ADAL" clId="{57F22A44-60DC-48A9-8591-101249DB32D1}" dt="2024-04-26T16:39:17.768" v="587" actId="478"/>
          <ac:picMkLst>
            <pc:docMk/>
            <pc:sldMk cId="2628953769" sldId="2459"/>
            <ac:picMk id="3" creationId="{6A80E8F8-4A61-63EA-536F-73D3AD8C3F4C}"/>
          </ac:picMkLst>
        </pc:picChg>
        <pc:picChg chg="mod">
          <ac:chgData name="USB - ANP - Edinaldo Juarez" userId="1b83f35e-be5e-4501-83a4-9033d6a01cc7" providerId="ADAL" clId="{57F22A44-60DC-48A9-8591-101249DB32D1}" dt="2024-04-26T16:42:01.486" v="592" actId="1076"/>
          <ac:picMkLst>
            <pc:docMk/>
            <pc:sldMk cId="2628953769" sldId="2459"/>
            <ac:picMk id="7" creationId="{138BE7A3-FF44-9618-CD6B-A179AB0DB0FA}"/>
          </ac:picMkLst>
        </pc:picChg>
        <pc:picChg chg="mod">
          <ac:chgData name="USB - ANP - Edinaldo Juarez" userId="1b83f35e-be5e-4501-83a4-9033d6a01cc7" providerId="ADAL" clId="{57F22A44-60DC-48A9-8591-101249DB32D1}" dt="2024-04-26T16:42:01.486" v="592" actId="1076"/>
          <ac:picMkLst>
            <pc:docMk/>
            <pc:sldMk cId="2628953769" sldId="2459"/>
            <ac:picMk id="8" creationId="{5172515B-8F77-5967-6A75-928446E57FB1}"/>
          </ac:picMkLst>
        </pc:picChg>
      </pc:sldChg>
      <pc:sldChg chg="addSp delSp modSp add mod ord modAnim">
        <pc:chgData name="USB - ANP - Edinaldo Juarez" userId="1b83f35e-be5e-4501-83a4-9033d6a01cc7" providerId="ADAL" clId="{57F22A44-60DC-48A9-8591-101249DB32D1}" dt="2024-04-26T16:52:14.941" v="765" actId="1037"/>
        <pc:sldMkLst>
          <pc:docMk/>
          <pc:sldMk cId="161058613" sldId="2460"/>
        </pc:sldMkLst>
        <pc:spChg chg="del">
          <ac:chgData name="USB - ANP - Edinaldo Juarez" userId="1b83f35e-be5e-4501-83a4-9033d6a01cc7" providerId="ADAL" clId="{57F22A44-60DC-48A9-8591-101249DB32D1}" dt="2024-04-26T16:48:31.710" v="705" actId="478"/>
          <ac:spMkLst>
            <pc:docMk/>
            <pc:sldMk cId="161058613" sldId="2460"/>
            <ac:spMk id="4" creationId="{BD19851F-4305-4854-B51C-49F1E47FE452}"/>
          </ac:spMkLst>
        </pc:spChg>
        <pc:spChg chg="add del mod">
          <ac:chgData name="USB - ANP - Edinaldo Juarez" userId="1b83f35e-be5e-4501-83a4-9033d6a01cc7" providerId="ADAL" clId="{57F22A44-60DC-48A9-8591-101249DB32D1}" dt="2024-04-26T16:48:55.290" v="710" actId="478"/>
          <ac:spMkLst>
            <pc:docMk/>
            <pc:sldMk cId="161058613" sldId="2460"/>
            <ac:spMk id="5" creationId="{6BFBC604-8AEE-3739-8873-DDB00F6960F1}"/>
          </ac:spMkLst>
        </pc:spChg>
        <pc:spChg chg="del">
          <ac:chgData name="USB - ANP - Edinaldo Juarez" userId="1b83f35e-be5e-4501-83a4-9033d6a01cc7" providerId="ADAL" clId="{57F22A44-60DC-48A9-8591-101249DB32D1}" dt="2024-04-26T16:48:29.421" v="704" actId="478"/>
          <ac:spMkLst>
            <pc:docMk/>
            <pc:sldMk cId="161058613" sldId="2460"/>
            <ac:spMk id="6" creationId="{ABF12C23-637A-C127-6BBB-EA939CC91B38}"/>
          </ac:spMkLst>
        </pc:spChg>
        <pc:spChg chg="add mod">
          <ac:chgData name="USB - ANP - Edinaldo Juarez" userId="1b83f35e-be5e-4501-83a4-9033d6a01cc7" providerId="ADAL" clId="{57F22A44-60DC-48A9-8591-101249DB32D1}" dt="2024-04-26T16:49:12.064" v="714" actId="1076"/>
          <ac:spMkLst>
            <pc:docMk/>
            <pc:sldMk cId="161058613" sldId="2460"/>
            <ac:spMk id="7" creationId="{6C27CD8C-28F7-BB05-D08B-4FFBCEC33DF5}"/>
          </ac:spMkLst>
        </pc:spChg>
        <pc:spChg chg="add mod">
          <ac:chgData name="USB - ANP - Edinaldo Juarez" userId="1b83f35e-be5e-4501-83a4-9033d6a01cc7" providerId="ADAL" clId="{57F22A44-60DC-48A9-8591-101249DB32D1}" dt="2024-04-26T16:48:44.526" v="706"/>
          <ac:spMkLst>
            <pc:docMk/>
            <pc:sldMk cId="161058613" sldId="2460"/>
            <ac:spMk id="8" creationId="{B7684A34-F5A3-9C38-5256-04CFCBD06269}"/>
          </ac:spMkLst>
        </pc:spChg>
        <pc:spChg chg="mod">
          <ac:chgData name="USB - ANP - Edinaldo Juarez" userId="1b83f35e-be5e-4501-83a4-9033d6a01cc7" providerId="ADAL" clId="{57F22A44-60DC-48A9-8591-101249DB32D1}" dt="2024-04-26T16:48:44.526" v="706"/>
          <ac:spMkLst>
            <pc:docMk/>
            <pc:sldMk cId="161058613" sldId="2460"/>
            <ac:spMk id="12" creationId="{33A770B0-4AC2-AB02-AFC1-757079E412FD}"/>
          </ac:spMkLst>
        </pc:spChg>
        <pc:spChg chg="mod">
          <ac:chgData name="USB - ANP - Edinaldo Juarez" userId="1b83f35e-be5e-4501-83a4-9033d6a01cc7" providerId="ADAL" clId="{57F22A44-60DC-48A9-8591-101249DB32D1}" dt="2024-04-26T16:48:44.526" v="706"/>
          <ac:spMkLst>
            <pc:docMk/>
            <pc:sldMk cId="161058613" sldId="2460"/>
            <ac:spMk id="13" creationId="{13072EFA-677B-E3A3-4DB4-F063E75E5638}"/>
          </ac:spMkLst>
        </pc:spChg>
        <pc:spChg chg="mod">
          <ac:chgData name="USB - ANP - Edinaldo Juarez" userId="1b83f35e-be5e-4501-83a4-9033d6a01cc7" providerId="ADAL" clId="{57F22A44-60DC-48A9-8591-101249DB32D1}" dt="2024-04-26T16:48:44.526" v="706"/>
          <ac:spMkLst>
            <pc:docMk/>
            <pc:sldMk cId="161058613" sldId="2460"/>
            <ac:spMk id="14" creationId="{0135B337-1C73-C4E3-870A-51769D514B03}"/>
          </ac:spMkLst>
        </pc:spChg>
        <pc:spChg chg="add del mod">
          <ac:chgData name="USB - ANP - Edinaldo Juarez" userId="1b83f35e-be5e-4501-83a4-9033d6a01cc7" providerId="ADAL" clId="{57F22A44-60DC-48A9-8591-101249DB32D1}" dt="2024-04-26T16:48:57.057" v="711" actId="478"/>
          <ac:spMkLst>
            <pc:docMk/>
            <pc:sldMk cId="161058613" sldId="2460"/>
            <ac:spMk id="20" creationId="{6E5807FC-1643-8161-01AA-52D0CE5CDA7A}"/>
          </ac:spMkLst>
        </pc:spChg>
        <pc:grpChg chg="add mod">
          <ac:chgData name="USB - ANP - Edinaldo Juarez" userId="1b83f35e-be5e-4501-83a4-9033d6a01cc7" providerId="ADAL" clId="{57F22A44-60DC-48A9-8591-101249DB32D1}" dt="2024-04-26T16:49:24.908" v="717" actId="1076"/>
          <ac:grpSpMkLst>
            <pc:docMk/>
            <pc:sldMk cId="161058613" sldId="2460"/>
            <ac:grpSpMk id="11" creationId="{E814583B-E659-B9B4-26A3-319C1C1A919A}"/>
          </ac:grpSpMkLst>
        </pc:grpChg>
        <pc:grpChg chg="add del mod">
          <ac:chgData name="USB - ANP - Edinaldo Juarez" userId="1b83f35e-be5e-4501-83a4-9033d6a01cc7" providerId="ADAL" clId="{57F22A44-60DC-48A9-8591-101249DB32D1}" dt="2024-04-26T16:49:15.960" v="716" actId="478"/>
          <ac:grpSpMkLst>
            <pc:docMk/>
            <pc:sldMk cId="161058613" sldId="2460"/>
            <ac:grpSpMk id="16" creationId="{CBDA99BC-75A6-5CE1-C189-B907EEC631A2}"/>
          </ac:grpSpMkLst>
        </pc:grpChg>
        <pc:grpChg chg="add mod">
          <ac:chgData name="USB - ANP - Edinaldo Juarez" userId="1b83f35e-be5e-4501-83a4-9033d6a01cc7" providerId="ADAL" clId="{57F22A44-60DC-48A9-8591-101249DB32D1}" dt="2024-04-26T16:52:14.941" v="765" actId="1037"/>
          <ac:grpSpMkLst>
            <pc:docMk/>
            <pc:sldMk cId="161058613" sldId="2460"/>
            <ac:grpSpMk id="21" creationId="{DBAE6F45-864D-6272-2054-8A9420E886A2}"/>
          </ac:grpSpMkLst>
        </pc:grpChg>
        <pc:picChg chg="del">
          <ac:chgData name="USB - ANP - Edinaldo Juarez" userId="1b83f35e-be5e-4501-83a4-9033d6a01cc7" providerId="ADAL" clId="{57F22A44-60DC-48A9-8591-101249DB32D1}" dt="2024-04-26T16:48:50.151" v="708" actId="478"/>
          <ac:picMkLst>
            <pc:docMk/>
            <pc:sldMk cId="161058613" sldId="2460"/>
            <ac:picMk id="2" creationId="{6A453BCF-B5D7-ED6D-2927-6880369D6B22}"/>
          </ac:picMkLst>
        </pc:picChg>
        <pc:picChg chg="mod">
          <ac:chgData name="USB - ANP - Edinaldo Juarez" userId="1b83f35e-be5e-4501-83a4-9033d6a01cc7" providerId="ADAL" clId="{57F22A44-60DC-48A9-8591-101249DB32D1}" dt="2024-04-26T16:52:06.838" v="746" actId="1076"/>
          <ac:picMkLst>
            <pc:docMk/>
            <pc:sldMk cId="161058613" sldId="2460"/>
            <ac:picMk id="9" creationId="{9EAB4FE7-CC27-0266-D676-5F3354F35506}"/>
          </ac:picMkLst>
        </pc:picChg>
        <pc:picChg chg="add mod">
          <ac:chgData name="USB - ANP - Edinaldo Juarez" userId="1b83f35e-be5e-4501-83a4-9033d6a01cc7" providerId="ADAL" clId="{57F22A44-60DC-48A9-8591-101249DB32D1}" dt="2024-04-26T16:49:36.870" v="720" actId="1076"/>
          <ac:picMkLst>
            <pc:docMk/>
            <pc:sldMk cId="161058613" sldId="2460"/>
            <ac:picMk id="15" creationId="{39E7C068-A832-20BD-7F4F-FB0CB0D758D3}"/>
          </ac:picMkLst>
        </pc:picChg>
        <pc:picChg chg="mod">
          <ac:chgData name="USB - ANP - Edinaldo Juarez" userId="1b83f35e-be5e-4501-83a4-9033d6a01cc7" providerId="ADAL" clId="{57F22A44-60DC-48A9-8591-101249DB32D1}" dt="2024-04-26T16:49:13.994" v="715" actId="1076"/>
          <ac:picMkLst>
            <pc:docMk/>
            <pc:sldMk cId="161058613" sldId="2460"/>
            <ac:picMk id="17" creationId="{CCDCF609-8E43-AFE7-FD85-396739B00D20}"/>
          </ac:picMkLst>
        </pc:picChg>
        <pc:picChg chg="mod">
          <ac:chgData name="USB - ANP - Edinaldo Juarez" userId="1b83f35e-be5e-4501-83a4-9033d6a01cc7" providerId="ADAL" clId="{57F22A44-60DC-48A9-8591-101249DB32D1}" dt="2024-04-26T16:49:13.994" v="715" actId="1076"/>
          <ac:picMkLst>
            <pc:docMk/>
            <pc:sldMk cId="161058613" sldId="2460"/>
            <ac:picMk id="18" creationId="{B867F34A-E137-2934-A86F-D22D2BA9E5DE}"/>
          </ac:picMkLst>
        </pc:picChg>
        <pc:picChg chg="mod">
          <ac:chgData name="USB - ANP - Edinaldo Juarez" userId="1b83f35e-be5e-4501-83a4-9033d6a01cc7" providerId="ADAL" clId="{57F22A44-60DC-48A9-8591-101249DB32D1}" dt="2024-04-26T16:52:14.941" v="765" actId="1037"/>
          <ac:picMkLst>
            <pc:docMk/>
            <pc:sldMk cId="161058613" sldId="2460"/>
            <ac:picMk id="22" creationId="{3E32E64C-7377-723F-21FE-7E249198E518}"/>
          </ac:picMkLst>
        </pc:picChg>
        <pc:picChg chg="mod">
          <ac:chgData name="USB - ANP - Edinaldo Juarez" userId="1b83f35e-be5e-4501-83a4-9033d6a01cc7" providerId="ADAL" clId="{57F22A44-60DC-48A9-8591-101249DB32D1}" dt="2024-04-26T16:52:14.941" v="765" actId="1037"/>
          <ac:picMkLst>
            <pc:docMk/>
            <pc:sldMk cId="161058613" sldId="2460"/>
            <ac:picMk id="23" creationId="{8BD0147E-E87B-C468-4AAF-894D8BD51466}"/>
          </ac:picMkLst>
        </pc:picChg>
        <pc:cxnChg chg="add mod">
          <ac:chgData name="USB - ANP - Edinaldo Juarez" userId="1b83f35e-be5e-4501-83a4-9033d6a01cc7" providerId="ADAL" clId="{57F22A44-60DC-48A9-8591-101249DB32D1}" dt="2024-04-26T16:48:44.526" v="706"/>
          <ac:cxnSpMkLst>
            <pc:docMk/>
            <pc:sldMk cId="161058613" sldId="2460"/>
            <ac:cxnSpMk id="10" creationId="{5439878F-DD72-6E2F-7DE3-6E478F6C7695}"/>
          </ac:cxnSpMkLst>
        </pc:cxnChg>
      </pc:sldChg>
      <pc:sldChg chg="addSp delSp modSp add del mod delAnim">
        <pc:chgData name="USB - ANP - Edinaldo Juarez" userId="1b83f35e-be5e-4501-83a4-9033d6a01cc7" providerId="ADAL" clId="{57F22A44-60DC-48A9-8591-101249DB32D1}" dt="2024-04-26T16:48:00.022" v="702" actId="47"/>
        <pc:sldMkLst>
          <pc:docMk/>
          <pc:sldMk cId="725267583" sldId="2460"/>
        </pc:sldMkLst>
        <pc:spChg chg="add mod">
          <ac:chgData name="USB - ANP - Edinaldo Juarez" userId="1b83f35e-be5e-4501-83a4-9033d6a01cc7" providerId="ADAL" clId="{57F22A44-60DC-48A9-8591-101249DB32D1}" dt="2024-04-26T16:45:37.440" v="678" actId="20577"/>
          <ac:spMkLst>
            <pc:docMk/>
            <pc:sldMk cId="725267583" sldId="2460"/>
            <ac:spMk id="3" creationId="{6AD0243F-0C0D-9066-FB2E-A61CFF6F4508}"/>
          </ac:spMkLst>
        </pc:spChg>
        <pc:spChg chg="mod">
          <ac:chgData name="USB - ANP - Edinaldo Juarez" userId="1b83f35e-be5e-4501-83a4-9033d6a01cc7" providerId="ADAL" clId="{57F22A44-60DC-48A9-8591-101249DB32D1}" dt="2024-04-26T16:46:58.753" v="690" actId="1076"/>
          <ac:spMkLst>
            <pc:docMk/>
            <pc:sldMk cId="725267583" sldId="2460"/>
            <ac:spMk id="4" creationId="{1CC9E1A1-8C25-A42F-C4B6-497AAF19B3C0}"/>
          </ac:spMkLst>
        </pc:spChg>
        <pc:spChg chg="mod">
          <ac:chgData name="USB - ANP - Edinaldo Juarez" userId="1b83f35e-be5e-4501-83a4-9033d6a01cc7" providerId="ADAL" clId="{57F22A44-60DC-48A9-8591-101249DB32D1}" dt="2024-04-26T16:44:15.939" v="630" actId="1037"/>
          <ac:spMkLst>
            <pc:docMk/>
            <pc:sldMk cId="725267583" sldId="2460"/>
            <ac:spMk id="10" creationId="{DFA50429-613F-B4EA-734F-A511BACCDAD0}"/>
          </ac:spMkLst>
        </pc:spChg>
        <pc:picChg chg="del">
          <ac:chgData name="USB - ANP - Edinaldo Juarez" userId="1b83f35e-be5e-4501-83a4-9033d6a01cc7" providerId="ADAL" clId="{57F22A44-60DC-48A9-8591-101249DB32D1}" dt="2024-04-26T16:44:59.028" v="659" actId="478"/>
          <ac:picMkLst>
            <pc:docMk/>
            <pc:sldMk cId="725267583" sldId="2460"/>
            <ac:picMk id="11" creationId="{9D9190A7-7A44-8F59-A3F6-503193445918}"/>
          </ac:picMkLst>
        </pc:picChg>
        <pc:picChg chg="add del mod">
          <ac:chgData name="USB - ANP - Edinaldo Juarez" userId="1b83f35e-be5e-4501-83a4-9033d6a01cc7" providerId="ADAL" clId="{57F22A44-60DC-48A9-8591-101249DB32D1}" dt="2024-04-26T16:46:55.554" v="689" actId="478"/>
          <ac:picMkLst>
            <pc:docMk/>
            <pc:sldMk cId="725267583" sldId="2460"/>
            <ac:picMk id="15" creationId="{592AA98A-A5A3-F534-2BCD-D01465658119}"/>
          </ac:picMkLst>
        </pc:picChg>
        <pc:picChg chg="add del mod">
          <ac:chgData name="USB - ANP - Edinaldo Juarez" userId="1b83f35e-be5e-4501-83a4-9033d6a01cc7" providerId="ADAL" clId="{57F22A44-60DC-48A9-8591-101249DB32D1}" dt="2024-04-26T16:47:18.147" v="691" actId="478"/>
          <ac:picMkLst>
            <pc:docMk/>
            <pc:sldMk cId="725267583" sldId="2460"/>
            <ac:picMk id="2050" creationId="{560DFBF3-B2AE-01EA-542E-443BE24C3341}"/>
          </ac:picMkLst>
        </pc:picChg>
      </pc:sldChg>
      <pc:sldChg chg="add del">
        <pc:chgData name="USB - ANP - Edinaldo Juarez" userId="1b83f35e-be5e-4501-83a4-9033d6a01cc7" providerId="ADAL" clId="{57F22A44-60DC-48A9-8591-101249DB32D1}" dt="2024-04-26T23:12:45.759" v="1022" actId="47"/>
        <pc:sldMkLst>
          <pc:docMk/>
          <pc:sldMk cId="0" sldId="2461"/>
        </pc:sldMkLst>
      </pc:sldChg>
      <pc:sldChg chg="addSp delSp add del mod">
        <pc:chgData name="USB - ANP - Edinaldo Juarez" userId="1b83f35e-be5e-4501-83a4-9033d6a01cc7" providerId="ADAL" clId="{57F22A44-60DC-48A9-8591-101249DB32D1}" dt="2024-04-27T02:32:24.370" v="1024" actId="47"/>
        <pc:sldMkLst>
          <pc:docMk/>
          <pc:sldMk cId="0" sldId="2462"/>
        </pc:sldMkLst>
        <pc:spChg chg="del">
          <ac:chgData name="USB - ANP - Edinaldo Juarez" userId="1b83f35e-be5e-4501-83a4-9033d6a01cc7" providerId="ADAL" clId="{57F22A44-60DC-48A9-8591-101249DB32D1}" dt="2024-04-26T23:12:40.183" v="1020" actId="478"/>
          <ac:spMkLst>
            <pc:docMk/>
            <pc:sldMk cId="0" sldId="2462"/>
            <ac:spMk id="2" creationId="{00000000-0000-0000-0000-000000000000}"/>
          </ac:spMkLst>
        </pc:spChg>
        <pc:spChg chg="del">
          <ac:chgData name="USB - ANP - Edinaldo Juarez" userId="1b83f35e-be5e-4501-83a4-9033d6a01cc7" providerId="ADAL" clId="{57F22A44-60DC-48A9-8591-101249DB32D1}" dt="2024-04-26T23:12:40.183" v="1020" actId="478"/>
          <ac:spMkLst>
            <pc:docMk/>
            <pc:sldMk cId="0" sldId="2462"/>
            <ac:spMk id="6" creationId="{00000000-0000-0000-0000-000000000000}"/>
          </ac:spMkLst>
        </pc:spChg>
        <pc:spChg chg="del">
          <ac:chgData name="USB - ANP - Edinaldo Juarez" userId="1b83f35e-be5e-4501-83a4-9033d6a01cc7" providerId="ADAL" clId="{57F22A44-60DC-48A9-8591-101249DB32D1}" dt="2024-04-26T23:12:40.183" v="1020" actId="478"/>
          <ac:spMkLst>
            <pc:docMk/>
            <pc:sldMk cId="0" sldId="2462"/>
            <ac:spMk id="7" creationId="{00000000-0000-0000-0000-000000000000}"/>
          </ac:spMkLst>
        </pc:spChg>
        <pc:spChg chg="del">
          <ac:chgData name="USB - ANP - Edinaldo Juarez" userId="1b83f35e-be5e-4501-83a4-9033d6a01cc7" providerId="ADAL" clId="{57F22A44-60DC-48A9-8591-101249DB32D1}" dt="2024-04-26T23:12:40.183" v="1020" actId="478"/>
          <ac:spMkLst>
            <pc:docMk/>
            <pc:sldMk cId="0" sldId="2462"/>
            <ac:spMk id="8" creationId="{00000000-0000-0000-0000-000000000000}"/>
          </ac:spMkLst>
        </pc:spChg>
        <pc:spChg chg="del">
          <ac:chgData name="USB - ANP - Edinaldo Juarez" userId="1b83f35e-be5e-4501-83a4-9033d6a01cc7" providerId="ADAL" clId="{57F22A44-60DC-48A9-8591-101249DB32D1}" dt="2024-04-26T23:12:40.183" v="1020" actId="478"/>
          <ac:spMkLst>
            <pc:docMk/>
            <pc:sldMk cId="0" sldId="2462"/>
            <ac:spMk id="9" creationId="{00000000-0000-0000-0000-000000000000}"/>
          </ac:spMkLst>
        </pc:spChg>
        <pc:grpChg chg="del">
          <ac:chgData name="USB - ANP - Edinaldo Juarez" userId="1b83f35e-be5e-4501-83a4-9033d6a01cc7" providerId="ADAL" clId="{57F22A44-60DC-48A9-8591-101249DB32D1}" dt="2024-04-26T23:12:40.183" v="1020" actId="478"/>
          <ac:grpSpMkLst>
            <pc:docMk/>
            <pc:sldMk cId="0" sldId="2462"/>
            <ac:grpSpMk id="3" creationId="{00000000-0000-0000-0000-000000000000}"/>
          </ac:grpSpMkLst>
        </pc:grpChg>
        <pc:grpChg chg="del">
          <ac:chgData name="USB - ANP - Edinaldo Juarez" userId="1b83f35e-be5e-4501-83a4-9033d6a01cc7" providerId="ADAL" clId="{57F22A44-60DC-48A9-8591-101249DB32D1}" dt="2024-04-26T23:12:40.183" v="1020" actId="478"/>
          <ac:grpSpMkLst>
            <pc:docMk/>
            <pc:sldMk cId="0" sldId="2462"/>
            <ac:grpSpMk id="10" creationId="{00000000-0000-0000-0000-000000000000}"/>
          </ac:grpSpMkLst>
        </pc:grpChg>
        <pc:grpChg chg="del">
          <ac:chgData name="USB - ANP - Edinaldo Juarez" userId="1b83f35e-be5e-4501-83a4-9033d6a01cc7" providerId="ADAL" clId="{57F22A44-60DC-48A9-8591-101249DB32D1}" dt="2024-04-26T23:12:40.183" v="1020" actId="478"/>
          <ac:grpSpMkLst>
            <pc:docMk/>
            <pc:sldMk cId="0" sldId="2462"/>
            <ac:grpSpMk id="16" creationId="{00000000-0000-0000-0000-000000000000}"/>
          </ac:grpSpMkLst>
        </pc:grpChg>
        <pc:picChg chg="add">
          <ac:chgData name="USB - ANP - Edinaldo Juarez" userId="1b83f35e-be5e-4501-83a4-9033d6a01cc7" providerId="ADAL" clId="{57F22A44-60DC-48A9-8591-101249DB32D1}" dt="2024-04-26T23:12:42.739" v="1021" actId="22"/>
          <ac:picMkLst>
            <pc:docMk/>
            <pc:sldMk cId="0" sldId="2462"/>
            <ac:picMk id="19" creationId="{B0DA0E49-8AB1-F2EB-EE1F-C93B26FFD9FB}"/>
          </ac:picMkLst>
        </pc:picChg>
      </pc:sldChg>
      <pc:sldChg chg="add del ord">
        <pc:chgData name="USB - ANP - Edinaldo Juarez" userId="1b83f35e-be5e-4501-83a4-9033d6a01cc7" providerId="ADAL" clId="{57F22A44-60DC-48A9-8591-101249DB32D1}" dt="2024-04-27T02:33:03.785" v="1027" actId="47"/>
        <pc:sldMkLst>
          <pc:docMk/>
          <pc:sldMk cId="270658821" sldId="2463"/>
        </pc:sldMkLst>
      </pc:sldChg>
      <pc:sldChg chg="addSp delSp add mod">
        <pc:chgData name="USB - ANP - Edinaldo Juarez" userId="1b83f35e-be5e-4501-83a4-9033d6a01cc7" providerId="ADAL" clId="{57F22A44-60DC-48A9-8591-101249DB32D1}" dt="2024-04-28T00:13:30.430" v="1029" actId="22"/>
        <pc:sldMkLst>
          <pc:docMk/>
          <pc:sldMk cId="0" sldId="2464"/>
        </pc:sldMkLst>
        <pc:picChg chg="del">
          <ac:chgData name="USB - ANP - Edinaldo Juarez" userId="1b83f35e-be5e-4501-83a4-9033d6a01cc7" providerId="ADAL" clId="{57F22A44-60DC-48A9-8591-101249DB32D1}" dt="2024-04-28T00:13:29.521" v="1028" actId="478"/>
          <ac:picMkLst>
            <pc:docMk/>
            <pc:sldMk cId="0" sldId="2464"/>
            <ac:picMk id="3" creationId="{D9481F8D-6247-F78C-46FE-87F61DDD754A}"/>
          </ac:picMkLst>
        </pc:picChg>
        <pc:picChg chg="add">
          <ac:chgData name="USB - ANP - Edinaldo Juarez" userId="1b83f35e-be5e-4501-83a4-9033d6a01cc7" providerId="ADAL" clId="{57F22A44-60DC-48A9-8591-101249DB32D1}" dt="2024-04-28T00:13:30.430" v="1029" actId="22"/>
          <ac:picMkLst>
            <pc:docMk/>
            <pc:sldMk cId="0" sldId="2464"/>
            <ac:picMk id="4" creationId="{CEB113A0-C3D7-9202-6AAE-9229F32E60AE}"/>
          </ac:picMkLst>
        </pc:picChg>
      </pc:sldChg>
      <pc:sldMasterChg chg="delSldLayout">
        <pc:chgData name="USB - ANP - Edinaldo Juarez" userId="1b83f35e-be5e-4501-83a4-9033d6a01cc7" providerId="ADAL" clId="{57F22A44-60DC-48A9-8591-101249DB32D1}" dt="2024-04-26T17:03:56.735" v="892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57F22A44-60DC-48A9-8591-101249DB32D1}" dt="2024-04-26T17:03:56.735" v="892" actId="47"/>
          <pc:sldLayoutMkLst>
            <pc:docMk/>
            <pc:sldMasterMk cId="1777134695" sldId="2147483648"/>
            <pc:sldLayoutMk cId="3866170397" sldId="2147483668"/>
          </pc:sldLayoutMkLst>
        </pc:sldLayoutChg>
        <pc:sldLayoutChg chg="del">
          <pc:chgData name="USB - ANP - Edinaldo Juarez" userId="1b83f35e-be5e-4501-83a4-9033d6a01cc7" providerId="ADAL" clId="{57F22A44-60DC-48A9-8591-101249DB32D1}" dt="2024-04-26T16:08:14.279" v="212" actId="47"/>
          <pc:sldLayoutMkLst>
            <pc:docMk/>
            <pc:sldMasterMk cId="1777134695" sldId="2147483648"/>
            <pc:sldLayoutMk cId="2361205902" sldId="214748367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A58163-4FBF-4DC7-BC7A-BB8F4EB5F674}" type="datetime1">
              <a:rPr lang="pt-BR" smtClean="0"/>
              <a:t>29/04/2024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3D0191-2BEA-48B8-8E8A-2A9D1EC3A21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4463-B8EF-406D-A288-BD9F2A73B868}" type="datetime1">
              <a:rPr lang="pt-BR" smtClean="0"/>
              <a:pPr/>
              <a:t>29/04/2024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60C251-82B7-4253-A774-38D73C276BCE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427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433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100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76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174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44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422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5938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319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984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468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5252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833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2608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326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578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538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6182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47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29/04/2024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12" name="Forma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5717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71970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28429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932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Espaço Reservado para Título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 rtlCol="0"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27" name="Forma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o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6" name="Conector Reto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o Número do Slide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3" name="Forma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DC90440-56EB-4BB9-AF19-58268DC766D4}" type="datetime1">
              <a:rPr lang="pt-BR" noProof="0" smtClean="0"/>
              <a:t>29/04/2024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Resultado de imagem para textura do papel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11" name="Forma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2" r:id="rId7"/>
    <p:sldLayoutId id="2147483673" r:id="rId8"/>
    <p:sldLayoutId id="2147483653" r:id="rId9"/>
    <p:sldLayoutId id="2147483671" r:id="rId10"/>
    <p:sldLayoutId id="2147483654" r:id="rId11"/>
    <p:sldLayoutId id="2147483655" r:id="rId12"/>
    <p:sldLayoutId id="2147483674" r:id="rId13"/>
    <p:sldLayoutId id="2147483676" r:id="rId14"/>
    <p:sldLayoutId id="2147483677" r:id="rId15"/>
    <p:sldLayoutId id="214748367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AF2A10D-2901-6537-4F39-85A27C6146AF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104D21D-5C48-6194-851C-5BD61D5DB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797ACEA-1482-543C-D5DA-EAB4BAB7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90F0DD-D1C2-AB17-1D88-D41526495EE5}"/>
              </a:ext>
            </a:extLst>
          </p:cNvPr>
          <p:cNvSpPr txBox="1"/>
          <p:nvPr/>
        </p:nvSpPr>
        <p:spPr>
          <a:xfrm>
            <a:off x="4499556" y="723732"/>
            <a:ext cx="7499384" cy="472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David </a:t>
            </a:r>
            <a:r>
              <a:rPr lang="pt-BR" sz="3300" b="1" dirty="0" err="1"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Kornfield</a:t>
            </a:r>
            <a:r>
              <a:rPr lang="pt-BR" sz="3300" b="1" dirty="0"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 sugere três perguntas:</a:t>
            </a:r>
          </a:p>
          <a:p>
            <a:pPr>
              <a:lnSpc>
                <a:spcPct val="115000"/>
              </a:lnSpc>
            </a:pPr>
            <a:endParaRPr lang="pt-BR" sz="3300" b="1" dirty="0">
              <a:effectLst/>
              <a:latin typeface="Biome" panose="020B0503030204020804" pitchFamily="34" charset="0"/>
              <a:ea typeface="ADLaM Display" panose="02010000000000000000" pitchFamily="2" charset="0"/>
              <a:cs typeface="Biome" panose="020B0503030204020804" pitchFamily="34" charset="0"/>
            </a:endParaRPr>
          </a:p>
          <a:p>
            <a:pPr marL="514350" indent="-514350" algn="just">
              <a:lnSpc>
                <a:spcPct val="115000"/>
              </a:lnSpc>
              <a:buAutoNum type="arabicPeriod"/>
            </a:pPr>
            <a:r>
              <a:rPr lang="pt-BR" sz="3300" b="1" dirty="0"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O que gosto de fazer? </a:t>
            </a:r>
          </a:p>
          <a:p>
            <a:pPr marL="514350" indent="-514350" algn="just">
              <a:lnSpc>
                <a:spcPct val="115000"/>
              </a:lnSpc>
              <a:buAutoNum type="arabicPeriod"/>
            </a:pPr>
            <a:endParaRPr lang="pt-BR" sz="3300" b="1" dirty="0">
              <a:effectLst/>
              <a:latin typeface="Biome" panose="020B0503030204020804" pitchFamily="34" charset="0"/>
              <a:ea typeface="ADLaM Display" panose="02010000000000000000" pitchFamily="2" charset="0"/>
              <a:cs typeface="Biome" panose="020B05030302040208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2. O que os outros dizem de mim?</a:t>
            </a:r>
          </a:p>
          <a:p>
            <a:pPr algn="just">
              <a:lnSpc>
                <a:spcPct val="115000"/>
              </a:lnSpc>
            </a:pPr>
            <a:endParaRPr lang="pt-BR" sz="3300" b="1" dirty="0">
              <a:effectLst/>
              <a:latin typeface="Biome" panose="020B0503030204020804" pitchFamily="34" charset="0"/>
              <a:ea typeface="ADLaM Display" panose="02010000000000000000" pitchFamily="2" charset="0"/>
              <a:cs typeface="Biome" panose="020B05030302040208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3300" b="1" dirty="0"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3. O que me incomoda na igreja?</a:t>
            </a:r>
          </a:p>
        </p:txBody>
      </p:sp>
      <p:grpSp>
        <p:nvGrpSpPr>
          <p:cNvPr id="3" name="Grupo 4">
            <a:extLst>
              <a:ext uri="{FF2B5EF4-FFF2-40B4-BE49-F238E27FC236}">
                <a16:creationId xmlns:a16="http://schemas.microsoft.com/office/drawing/2014/main" id="{3AC1D6ED-69F1-7FA3-96D1-41B8849FEA77}"/>
              </a:ext>
            </a:extLst>
          </p:cNvPr>
          <p:cNvGrpSpPr/>
          <p:nvPr/>
        </p:nvGrpSpPr>
        <p:grpSpPr>
          <a:xfrm>
            <a:off x="8890612" y="0"/>
            <a:ext cx="4856984" cy="2529304"/>
            <a:chOff x="8681672" y="25"/>
            <a:chExt cx="4856984" cy="2529304"/>
          </a:xfrm>
        </p:grpSpPr>
        <p:pic>
          <p:nvPicPr>
            <p:cNvPr id="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9BDC082-A87A-4BD1-DB61-CB8D9265F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F958123-2A67-8524-D5C7-3B946F8B9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pic>
        <p:nvPicPr>
          <p:cNvPr id="13" name="Espaço Reservado para Imagem 12" descr="Pessoa com a mão no queixo&#10;&#10;Descrição gerada automaticamente com confiança baixa">
            <a:extLst>
              <a:ext uri="{FF2B5EF4-FFF2-40B4-BE49-F238E27FC236}">
                <a16:creationId xmlns:a16="http://schemas.microsoft.com/office/drawing/2014/main" id="{2F923991-C2DA-C7C4-33DE-24BB835A69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1329" b="1329"/>
          <a:stretch>
            <a:fillRect/>
          </a:stretch>
        </p:blipFill>
        <p:spPr>
          <a:xfrm>
            <a:off x="0" y="1"/>
            <a:ext cx="4499555" cy="4219460"/>
          </a:xfr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54569F-7774-7289-13B7-FB70A36EEB3A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EF2270C-7430-A55A-F79F-1C03ED20928B}"/>
              </a:ext>
            </a:extLst>
          </p:cNvPr>
          <p:cNvSpPr txBox="1"/>
          <p:nvPr/>
        </p:nvSpPr>
        <p:spPr>
          <a:xfrm>
            <a:off x="371401" y="4803760"/>
            <a:ext cx="3756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David </a:t>
            </a:r>
            <a:r>
              <a:rPr lang="pt-BR" sz="1800" b="1" dirty="0" err="1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Kornfield</a:t>
            </a:r>
            <a:r>
              <a:rPr lang="pt-BR" sz="1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, </a:t>
            </a:r>
            <a:r>
              <a:rPr lang="pt-BR" sz="18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Desenvolvendo Dons Espirituais e Equipes de Ministério </a:t>
            </a:r>
            <a:r>
              <a:rPr lang="pt-BR" sz="1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(São Paulo, SP: Editora </a:t>
            </a:r>
            <a:r>
              <a:rPr lang="pt-BR" sz="1800" b="1" dirty="0" err="1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Sepal</a:t>
            </a:r>
            <a:r>
              <a:rPr lang="pt-BR" sz="1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ADLaM Display" panose="02010000000000000000" pitchFamily="2" charset="0"/>
                <a:cs typeface="Biome" panose="020B0503030204020804" pitchFamily="34" charset="0"/>
              </a:rPr>
              <a:t>, 1998), 41.</a:t>
            </a:r>
          </a:p>
        </p:txBody>
      </p:sp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B0A813C-0905-A617-EDDF-1930D50EDEC3}"/>
              </a:ext>
            </a:extLst>
          </p:cNvPr>
          <p:cNvSpPr txBox="1"/>
          <p:nvPr/>
        </p:nvSpPr>
        <p:spPr>
          <a:xfrm>
            <a:off x="151409" y="1534905"/>
            <a:ext cx="6097836" cy="293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116840" algn="l"/>
                <a:tab pos="1925955" algn="ctr"/>
              </a:tabLst>
            </a:pPr>
            <a:r>
              <a:rPr lang="pt-BR" sz="55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PASSOS PARA A DESCOBERTA </a:t>
            </a:r>
          </a:p>
          <a:p>
            <a:pPr algn="ctr">
              <a:lnSpc>
                <a:spcPct val="115000"/>
              </a:lnSpc>
              <a:tabLst>
                <a:tab pos="116840" algn="l"/>
                <a:tab pos="1925955" algn="ctr"/>
              </a:tabLst>
            </a:pPr>
            <a:r>
              <a:rPr lang="pt-BR" sz="55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DOS DONS</a:t>
            </a:r>
            <a:endParaRPr lang="pt-BR" sz="5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Espaço Reservado para Imagem 8" descr="Homem andando de skate&#10;&#10;Descrição gerada automaticamente">
            <a:extLst>
              <a:ext uri="{FF2B5EF4-FFF2-40B4-BE49-F238E27FC236}">
                <a16:creationId xmlns:a16="http://schemas.microsoft.com/office/drawing/2014/main" id="{23E614F1-B499-4DC8-F23A-9481419BFD2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6771" b="6771"/>
          <a:stretch>
            <a:fillRect/>
          </a:stretch>
        </p:blipFill>
        <p:spPr/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2D80ADC-BCCE-76E0-CFA4-022B4C88ED55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88CF0-0ACF-7047-69A6-1E44BBDF514E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Espaço Reservado para Imagem 16" descr="Uma imagem contendo pessoa, ao ar livre, água, onda&#10;&#10;Descrição gerada automaticamente">
            <a:extLst>
              <a:ext uri="{FF2B5EF4-FFF2-40B4-BE49-F238E27FC236}">
                <a16:creationId xmlns:a16="http://schemas.microsoft.com/office/drawing/2014/main" id="{21D70FA5-8894-D3AC-3FC2-3B520615B0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9873" b="19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720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0FDB605-34A5-BABC-A3DE-AAFA387C4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Picture 2" descr="http://blog.cancaonova.com/cuiaba/files/2015/12/altar.jpg">
            <a:extLst>
              <a:ext uri="{FF2B5EF4-FFF2-40B4-BE49-F238E27FC236}">
                <a16:creationId xmlns:a16="http://schemas.microsoft.com/office/drawing/2014/main" id="{9119A261-2464-2F99-C29E-6BDB453D7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r="38775"/>
          <a:stretch/>
        </p:blipFill>
        <p:spPr bwMode="auto">
          <a:xfrm rot="223131">
            <a:off x="9052090" y="2786744"/>
            <a:ext cx="3027301" cy="3391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E55D409-DFCF-C4A0-F530-82C36853597E}"/>
              </a:ext>
            </a:extLst>
          </p:cNvPr>
          <p:cNvSpPr txBox="1">
            <a:spLocks/>
          </p:cNvSpPr>
          <p:nvPr/>
        </p:nvSpPr>
        <p:spPr>
          <a:xfrm>
            <a:off x="657729" y="591351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1.  ORAR CONSISTENTEMENTE A RESPEITO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AB120BC-6ED6-C05A-F9FE-7A8FA0552E6F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6AD9D725-AD69-D956-B6E0-578E8600F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10CDAAF-A3CF-089B-5227-EC0D4D7F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CFB3EA93-B523-5F7E-14C0-54B0595A3F84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33C7D90-BF75-57D8-05D6-2B93D5C7131C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12">
            <a:extLst>
              <a:ext uri="{FF2B5EF4-FFF2-40B4-BE49-F238E27FC236}">
                <a16:creationId xmlns:a16="http://schemas.microsoft.com/office/drawing/2014/main" id="{FA2DC896-943D-B235-FCA9-F9EA6C3C95B1}"/>
              </a:ext>
            </a:extLst>
          </p:cNvPr>
          <p:cNvGrpSpPr/>
          <p:nvPr/>
        </p:nvGrpSpPr>
        <p:grpSpPr>
          <a:xfrm>
            <a:off x="914054" y="685213"/>
            <a:ext cx="816089" cy="840041"/>
            <a:chOff x="10797365" y="3550399"/>
            <a:chExt cx="816089" cy="840041"/>
          </a:xfrm>
        </p:grpSpPr>
        <p:sp>
          <p:nvSpPr>
            <p:cNvPr id="10" name="Lágrima 9">
              <a:extLst>
                <a:ext uri="{FF2B5EF4-FFF2-40B4-BE49-F238E27FC236}">
                  <a16:creationId xmlns:a16="http://schemas.microsoft.com/office/drawing/2014/main" id="{0841EAE9-099A-F773-47F3-DD07904E2CD7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CA8C1233-1076-F493-4BBF-5712026CCEBA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0FF14C3B-C4DF-DA52-41AD-159A6952C3BC}"/>
                </a:ext>
              </a:extLst>
            </p:cNvPr>
            <p:cNvSpPr txBox="1"/>
            <p:nvPr/>
          </p:nvSpPr>
          <p:spPr>
            <a:xfrm>
              <a:off x="10969547" y="3598129"/>
              <a:ext cx="4956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15" name="Espaço Reservado para Texto 2">
            <a:extLst>
              <a:ext uri="{FF2B5EF4-FFF2-40B4-BE49-F238E27FC236}">
                <a16:creationId xmlns:a16="http://schemas.microsoft.com/office/drawing/2014/main" id="{E2C4FF74-32B5-BCBA-DB17-CFD7F2890E6F}"/>
              </a:ext>
            </a:extLst>
          </p:cNvPr>
          <p:cNvSpPr txBox="1">
            <a:spLocks/>
          </p:cNvSpPr>
          <p:nvPr/>
        </p:nvSpPr>
        <p:spPr>
          <a:xfrm>
            <a:off x="1018675" y="2047366"/>
            <a:ext cx="7205472" cy="3376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“SE TENDES ALGUMA DÚVIDA QUANTO AO VOSSO POSTO DO DEVER, </a:t>
            </a:r>
            <a:r>
              <a:rPr lang="pt-BR" sz="3200" b="1" dirty="0">
                <a:highlight>
                  <a:srgbClr val="FFFF00"/>
                </a:highlight>
              </a:rPr>
              <a:t>ORAI A DEUS </a:t>
            </a:r>
            <a:r>
              <a:rPr lang="pt-BR" sz="3200" b="1" dirty="0"/>
              <a:t>PEDINDO ORIENTAÇÃO, E VOSSO TRABALHO VOS SERÁ DESIGNADO. DEUS NOS DISSE CLARAMENTE QUE ELE COLOCOU CADA UM NO SEU POSTO.”</a:t>
            </a:r>
          </a:p>
          <a:p>
            <a:pPr algn="ctr"/>
            <a:r>
              <a:rPr lang="pt-BR" b="1" dirty="0"/>
              <a:t>RECEBEREIS PODER, 220.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DEEA0F-46A3-64EE-D9CF-E87FC6C495C6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34117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8751E420-B483-4040-8E33-A32E82D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r>
              <a:rPr lang="pt-BR"/>
              <a:t>Título da Apresentação</a:t>
            </a:r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A720F25F-904B-4AA2-9CB6-69411308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smtClean="0"/>
              <a:t>13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4898CB-5AC4-2475-B6D5-B74007A1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4426D4C-56B2-463F-99F9-8F6C8EBBC0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7917" b="7917"/>
          <a:stretch/>
        </p:blipFill>
        <p:spPr>
          <a:xfrm>
            <a:off x="6739128" y="4020098"/>
            <a:ext cx="5414116" cy="2553582"/>
          </a:xfr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6C7670B-0E5D-CCDD-FB1D-043D7B3D0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7A7500A-A2B7-CF6C-C6F5-98B31509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354" y="1026536"/>
            <a:ext cx="9534901" cy="1653207"/>
          </a:xfrm>
        </p:spPr>
        <p:txBody>
          <a:bodyPr>
            <a:normAutofit/>
          </a:bodyPr>
          <a:lstStyle/>
          <a:p>
            <a:r>
              <a:rPr lang="pt-BR" sz="5400" dirty="0"/>
              <a:t>2.  BUSCAR A PLENITUDE</a:t>
            </a:r>
            <a:br>
              <a:rPr lang="pt-BR" sz="5400" dirty="0"/>
            </a:br>
            <a:r>
              <a:rPr lang="pt-BR" sz="5400" dirty="0"/>
              <a:t> DO ESPÍRITO SANTO</a:t>
            </a:r>
          </a:p>
        </p:txBody>
      </p:sp>
      <p:grpSp>
        <p:nvGrpSpPr>
          <p:cNvPr id="16" name="Grupo 3">
            <a:extLst>
              <a:ext uri="{FF2B5EF4-FFF2-40B4-BE49-F238E27FC236}">
                <a16:creationId xmlns:a16="http://schemas.microsoft.com/office/drawing/2014/main" id="{EF265088-D657-4319-AEED-BAB8B3E20798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1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EB6A1571-0F57-FF57-C4BE-391927472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971A65F1-A6D5-53DE-F8D7-EAE5ECB20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D38E7276-ECD9-3C36-90E0-F2C616C54D04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0324466-B6B2-FE85-ADDC-5DB83291FF21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ço Reservado para Conteúdo 9">
            <a:extLst>
              <a:ext uri="{FF2B5EF4-FFF2-40B4-BE49-F238E27FC236}">
                <a16:creationId xmlns:a16="http://schemas.microsoft.com/office/drawing/2014/main" id="{7F3F9EF7-9E65-BB23-8729-6FB91CE7D71F}"/>
              </a:ext>
            </a:extLst>
          </p:cNvPr>
          <p:cNvSpPr txBox="1">
            <a:spLocks/>
          </p:cNvSpPr>
          <p:nvPr/>
        </p:nvSpPr>
        <p:spPr>
          <a:xfrm>
            <a:off x="1224510" y="3236015"/>
            <a:ext cx="6150584" cy="2595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ANTES DE UM DOM SE REVELAR NA VIDA DE ALGUÉM O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tos ExtraBold" panose="020B0004020202020204" pitchFamily="34" charset="0"/>
              </a:rPr>
              <a:t>DOADOR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 DO DOM PRECISA TER ACESSO A ESSA VIDA.</a:t>
            </a:r>
          </a:p>
        </p:txBody>
      </p:sp>
      <p:grpSp>
        <p:nvGrpSpPr>
          <p:cNvPr id="22" name="Grupo 14">
            <a:extLst>
              <a:ext uri="{FF2B5EF4-FFF2-40B4-BE49-F238E27FC236}">
                <a16:creationId xmlns:a16="http://schemas.microsoft.com/office/drawing/2014/main" id="{959D614E-05E7-CA2E-73BA-3163A01D546A}"/>
              </a:ext>
            </a:extLst>
          </p:cNvPr>
          <p:cNvGrpSpPr/>
          <p:nvPr/>
        </p:nvGrpSpPr>
        <p:grpSpPr>
          <a:xfrm>
            <a:off x="914054" y="685213"/>
            <a:ext cx="816089" cy="840041"/>
            <a:chOff x="10797365" y="3550399"/>
            <a:chExt cx="816089" cy="840041"/>
          </a:xfrm>
        </p:grpSpPr>
        <p:sp>
          <p:nvSpPr>
            <p:cNvPr id="23" name="Lágrima 22">
              <a:extLst>
                <a:ext uri="{FF2B5EF4-FFF2-40B4-BE49-F238E27FC236}">
                  <a16:creationId xmlns:a16="http://schemas.microsoft.com/office/drawing/2014/main" id="{A45BF5D4-4B5A-94E5-5109-0F4B325A91B1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A985A207-FADB-41CC-D0B2-48A34DE23A28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04239F7-F4E8-E7EB-8F18-F375D547FB39}"/>
                </a:ext>
              </a:extLst>
            </p:cNvPr>
            <p:cNvSpPr txBox="1"/>
            <p:nvPr/>
          </p:nvSpPr>
          <p:spPr>
            <a:xfrm>
              <a:off x="10969547" y="3598129"/>
              <a:ext cx="4956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2A3F4E6-38B3-7978-D63A-83224700589C}"/>
              </a:ext>
            </a:extLst>
          </p:cNvPr>
          <p:cNvSpPr txBox="1"/>
          <p:nvPr/>
        </p:nvSpPr>
        <p:spPr>
          <a:xfrm>
            <a:off x="7009519" y="5831465"/>
            <a:ext cx="972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latin typeface="+mj-lt"/>
              </a:rPr>
              <a:t>Fruto</a:t>
            </a:r>
          </a:p>
        </p:txBody>
      </p:sp>
    </p:spTree>
    <p:extLst>
      <p:ext uri="{BB962C8B-B14F-4D97-AF65-F5344CB8AC3E}">
        <p14:creationId xmlns:p14="http://schemas.microsoft.com/office/powerpoint/2010/main" val="395842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E5C0738-4897-4420-48B6-BF52725D187D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14AAC763-E943-3D42-6188-77A1909C0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1BF6B83-AA3A-2876-C6CF-5770A7C4F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pic>
        <p:nvPicPr>
          <p:cNvPr id="19" name="Picture 4" descr="http://www.igrejabatistaviva.com.br/wp-content/uploads/2015/04/biblia-aberta.jpg">
            <a:extLst>
              <a:ext uri="{FF2B5EF4-FFF2-40B4-BE49-F238E27FC236}">
                <a16:creationId xmlns:a16="http://schemas.microsoft.com/office/drawing/2014/main" id="{E08F4636-889C-CF8C-9A74-0604EED0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567">
            <a:off x="8063517" y="2848698"/>
            <a:ext cx="2532688" cy="168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6B04C450-7201-2F3E-3DF1-4EBA445B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354" y="869229"/>
            <a:ext cx="9720072" cy="1499616"/>
          </a:xfrm>
        </p:spPr>
        <p:txBody>
          <a:bodyPr/>
          <a:lstStyle/>
          <a:p>
            <a:r>
              <a:rPr lang="pt-BR" dirty="0"/>
              <a:t>3.  PESQUISAR SOBRE DONS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B3466FFE-E570-306E-91F2-DAE7A51C658F}"/>
              </a:ext>
            </a:extLst>
          </p:cNvPr>
          <p:cNvSpPr txBox="1">
            <a:spLocks/>
          </p:cNvSpPr>
          <p:nvPr/>
        </p:nvSpPr>
        <p:spPr>
          <a:xfrm>
            <a:off x="1357021" y="2909281"/>
            <a:ext cx="5065813" cy="2451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latin typeface="Aptos ExtraBold" panose="020B0004020202020204" pitchFamily="34" charset="0"/>
              </a:rPr>
              <a:t>ESTUDAR A BÍBLIA</a:t>
            </a:r>
          </a:p>
          <a:p>
            <a:r>
              <a:rPr lang="pt-BR" b="1" dirty="0">
                <a:latin typeface="Aptos ExtraBold" panose="020B0004020202020204" pitchFamily="34" charset="0"/>
              </a:rPr>
              <a:t>CONVERSAR COM PESSOAS</a:t>
            </a:r>
          </a:p>
          <a:p>
            <a:r>
              <a:rPr lang="pt-BR" b="1" dirty="0">
                <a:latin typeface="Aptos ExtraBold" panose="020B0004020202020204" pitchFamily="34" charset="0"/>
              </a:rPr>
              <a:t>ESTUDAR BONS LIVROS</a:t>
            </a:r>
          </a:p>
          <a:p>
            <a:r>
              <a:rPr lang="pt-BR" b="1" dirty="0">
                <a:latin typeface="Aptos ExtraBold" panose="020B0004020202020204" pitchFamily="34" charset="0"/>
              </a:rPr>
              <a:t>PARTICIPAR DE SEMINÁRIOS</a:t>
            </a:r>
          </a:p>
          <a:p>
            <a:r>
              <a:rPr lang="pt-BR" b="1" dirty="0">
                <a:latin typeface="Aptos ExtraBold" panose="020B0004020202020204" pitchFamily="34" charset="0"/>
              </a:rPr>
              <a:t>ASSITIR BONS VÍDEOS</a:t>
            </a:r>
          </a:p>
          <a:p>
            <a:r>
              <a:rPr lang="pt-BR" b="1" dirty="0">
                <a:latin typeface="Aptos ExtraBold" panose="020B0004020202020204" pitchFamily="34" charset="0"/>
              </a:rPr>
              <a:t>VISITAR SITES</a:t>
            </a:r>
          </a:p>
        </p:txBody>
      </p:sp>
      <p:grpSp>
        <p:nvGrpSpPr>
          <p:cNvPr id="22" name="Grupo 3">
            <a:extLst>
              <a:ext uri="{FF2B5EF4-FFF2-40B4-BE49-F238E27FC236}">
                <a16:creationId xmlns:a16="http://schemas.microsoft.com/office/drawing/2014/main" id="{BA624AE0-400C-84AC-0693-62C71049A582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23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800B7DFD-D98A-BB0F-5FB9-4C901EA88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81ACE7F3-59CB-1235-D1B1-058503970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A52A3428-0BC2-9213-6E22-2F9E55582D39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4E599EC-FBDB-C088-DFC1-F796FC16A080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8">
            <a:extLst>
              <a:ext uri="{FF2B5EF4-FFF2-40B4-BE49-F238E27FC236}">
                <a16:creationId xmlns:a16="http://schemas.microsoft.com/office/drawing/2014/main" id="{2C185516-CBEB-5574-F494-1B40C2545B0F}"/>
              </a:ext>
            </a:extLst>
          </p:cNvPr>
          <p:cNvGrpSpPr/>
          <p:nvPr/>
        </p:nvGrpSpPr>
        <p:grpSpPr>
          <a:xfrm>
            <a:off x="914054" y="685213"/>
            <a:ext cx="816089" cy="840041"/>
            <a:chOff x="10797365" y="3550399"/>
            <a:chExt cx="816089" cy="840041"/>
          </a:xfrm>
        </p:grpSpPr>
        <p:sp>
          <p:nvSpPr>
            <p:cNvPr id="28" name="Lágrima 27">
              <a:extLst>
                <a:ext uri="{FF2B5EF4-FFF2-40B4-BE49-F238E27FC236}">
                  <a16:creationId xmlns:a16="http://schemas.microsoft.com/office/drawing/2014/main" id="{28A97024-E4D6-FC85-4C10-189A03D22BA6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48F9C425-FEAF-D955-A26C-C8BB4B292EC4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E9DED748-FFC2-9364-F28E-4BFD5F8AD551}"/>
                </a:ext>
              </a:extLst>
            </p:cNvPr>
            <p:cNvSpPr txBox="1"/>
            <p:nvPr/>
          </p:nvSpPr>
          <p:spPr>
            <a:xfrm>
              <a:off x="10969547" y="3598129"/>
              <a:ext cx="4956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pic>
        <p:nvPicPr>
          <p:cNvPr id="31" name="Picture 2" descr="http://www.livrariaadventista.com.br/media/catalog/product/cache/1/image/9df78eab33525d08d6e5fb8d27136e95/s/e/serie-logos-volume-4.jpg">
            <a:extLst>
              <a:ext uri="{FF2B5EF4-FFF2-40B4-BE49-F238E27FC236}">
                <a16:creationId xmlns:a16="http://schemas.microsoft.com/office/drawing/2014/main" id="{0AF0B9BE-0861-94F8-3840-0DDB2DEB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01" y="3943524"/>
            <a:ext cx="1835355" cy="26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wl-vitrinapro-media.s3.amazonaws.com/39/77240_LImpactodosdonsVidaCrista-800x800.jpg">
            <a:extLst>
              <a:ext uri="{FF2B5EF4-FFF2-40B4-BE49-F238E27FC236}">
                <a16:creationId xmlns:a16="http://schemas.microsoft.com/office/drawing/2014/main" id="{DA75737E-3633-D584-64EC-E76DC62E7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6147"/>
          <a:stretch/>
        </p:blipFill>
        <p:spPr bwMode="auto">
          <a:xfrm rot="21418045">
            <a:off x="7613446" y="4302694"/>
            <a:ext cx="1401575" cy="206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://www.editoraesperanca.com.br/loja/image/cache/data/product/file_2_24-600x600.jpg">
            <a:extLst>
              <a:ext uri="{FF2B5EF4-FFF2-40B4-BE49-F238E27FC236}">
                <a16:creationId xmlns:a16="http://schemas.microsoft.com/office/drawing/2014/main" id="{82BF7190-2079-F642-3CC6-A49BC7E59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r="14020"/>
          <a:stretch/>
        </p:blipFill>
        <p:spPr bwMode="auto">
          <a:xfrm rot="213898">
            <a:off x="9094409" y="4369408"/>
            <a:ext cx="1407736" cy="198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3DC3B05-12D8-5071-1C11-422676B39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039">
            <a:off x="10621682" y="4327559"/>
            <a:ext cx="1065406" cy="2221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34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17B2A8A-AFDC-3F46-DE60-BABD85A78B8B}"/>
              </a:ext>
            </a:extLst>
          </p:cNvPr>
          <p:cNvSpPr txBox="1">
            <a:spLocks/>
          </p:cNvSpPr>
          <p:nvPr/>
        </p:nvSpPr>
        <p:spPr>
          <a:xfrm>
            <a:off x="2217696" y="51249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4. ANALISAR OS SENTIMENTOS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45BA5E1-C7FB-F1EC-F225-7EE4176D2C19}"/>
              </a:ext>
            </a:extLst>
          </p:cNvPr>
          <p:cNvSpPr txBox="1">
            <a:spLocks/>
          </p:cNvSpPr>
          <p:nvPr/>
        </p:nvSpPr>
        <p:spPr>
          <a:xfrm>
            <a:off x="736574" y="2478503"/>
            <a:ext cx="5352249" cy="3305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latin typeface="Aptos ExtraBold" panose="020B0004020202020204" pitchFamily="34" charset="0"/>
              </a:rPr>
              <a:t>DEUS NOS CONHECE E SABE QUE IREMOS REALIZAR, COM MUITO MAIS DEDICAÇÃO E ESMERO, UMA TAREFA QUE NOS DÁ SATISFAÇÃO.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94A094A-883C-B305-3316-3B4C8BC10B67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A053A8-1919-5A92-FB5C-32310EC90841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8">
            <a:extLst>
              <a:ext uri="{FF2B5EF4-FFF2-40B4-BE49-F238E27FC236}">
                <a16:creationId xmlns:a16="http://schemas.microsoft.com/office/drawing/2014/main" id="{E9C97290-4F46-A7BE-9C63-50EE474AF206}"/>
              </a:ext>
            </a:extLst>
          </p:cNvPr>
          <p:cNvGrpSpPr/>
          <p:nvPr/>
        </p:nvGrpSpPr>
        <p:grpSpPr>
          <a:xfrm>
            <a:off x="914054" y="685213"/>
            <a:ext cx="816089" cy="840041"/>
            <a:chOff x="10797365" y="3550399"/>
            <a:chExt cx="816089" cy="840041"/>
          </a:xfrm>
        </p:grpSpPr>
        <p:sp>
          <p:nvSpPr>
            <p:cNvPr id="9" name="Lágrima 8">
              <a:extLst>
                <a:ext uri="{FF2B5EF4-FFF2-40B4-BE49-F238E27FC236}">
                  <a16:creationId xmlns:a16="http://schemas.microsoft.com/office/drawing/2014/main" id="{0F46B80F-50B5-B3FB-C199-2F07747BE113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306C345-6741-2E00-F977-3E4F1086D82A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58E924-A9D4-8200-FC0B-629EAEEC367B}"/>
                </a:ext>
              </a:extLst>
            </p:cNvPr>
            <p:cNvSpPr txBox="1"/>
            <p:nvPr/>
          </p:nvSpPr>
          <p:spPr>
            <a:xfrm>
              <a:off x="10969547" y="3598129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4" name="Grupo 3">
            <a:extLst>
              <a:ext uri="{FF2B5EF4-FFF2-40B4-BE49-F238E27FC236}">
                <a16:creationId xmlns:a16="http://schemas.microsoft.com/office/drawing/2014/main" id="{65DA60A2-0E8C-D119-AFB5-EB0027443F45}"/>
              </a:ext>
            </a:extLst>
          </p:cNvPr>
          <p:cNvGrpSpPr/>
          <p:nvPr/>
        </p:nvGrpSpPr>
        <p:grpSpPr>
          <a:xfrm>
            <a:off x="8834277" y="-70931"/>
            <a:ext cx="4856984" cy="2529304"/>
            <a:chOff x="8681672" y="25"/>
            <a:chExt cx="4856984" cy="2529304"/>
          </a:xfrm>
        </p:grpSpPr>
        <p:pic>
          <p:nvPicPr>
            <p:cNvPr id="1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B7637716-0006-1CAE-A645-2921536C0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175CA7B8-7E84-A8BE-9EFE-F7E4981C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pic>
        <p:nvPicPr>
          <p:cNvPr id="4098" name="Picture 2" descr="uma mulher cobrindo o rosto com imagens de pessoas ao fundo">
            <a:extLst>
              <a:ext uri="{FF2B5EF4-FFF2-40B4-BE49-F238E27FC236}">
                <a16:creationId xmlns:a16="http://schemas.microsoft.com/office/drawing/2014/main" id="{26E620BC-35BA-BA30-18FC-3C2D38EA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91" y="2121403"/>
            <a:ext cx="59626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B0911ED-8F2E-7736-A89C-1EEF40F58686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37406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E94A094A-883C-B305-3316-3B4C8BC10B67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A053A8-1919-5A92-FB5C-32310EC90841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8">
            <a:extLst>
              <a:ext uri="{FF2B5EF4-FFF2-40B4-BE49-F238E27FC236}">
                <a16:creationId xmlns:a16="http://schemas.microsoft.com/office/drawing/2014/main" id="{E9C97290-4F46-A7BE-9C63-50EE474AF206}"/>
              </a:ext>
            </a:extLst>
          </p:cNvPr>
          <p:cNvGrpSpPr/>
          <p:nvPr/>
        </p:nvGrpSpPr>
        <p:grpSpPr>
          <a:xfrm>
            <a:off x="5860627" y="2338739"/>
            <a:ext cx="816089" cy="840041"/>
            <a:chOff x="10797365" y="3550399"/>
            <a:chExt cx="816089" cy="840041"/>
          </a:xfrm>
        </p:grpSpPr>
        <p:sp>
          <p:nvSpPr>
            <p:cNvPr id="9" name="Lágrima 8">
              <a:extLst>
                <a:ext uri="{FF2B5EF4-FFF2-40B4-BE49-F238E27FC236}">
                  <a16:creationId xmlns:a16="http://schemas.microsoft.com/office/drawing/2014/main" id="{0F46B80F-50B5-B3FB-C199-2F07747BE113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306C345-6741-2E00-F977-3E4F1086D82A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58E924-A9D4-8200-FC0B-629EAEEC367B}"/>
                </a:ext>
              </a:extLst>
            </p:cNvPr>
            <p:cNvSpPr txBox="1"/>
            <p:nvPr/>
          </p:nvSpPr>
          <p:spPr>
            <a:xfrm>
              <a:off x="10969547" y="3598129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14" name="Grupo 3">
            <a:extLst>
              <a:ext uri="{FF2B5EF4-FFF2-40B4-BE49-F238E27FC236}">
                <a16:creationId xmlns:a16="http://schemas.microsoft.com/office/drawing/2014/main" id="{65DA60A2-0E8C-D119-AFB5-EB0027443F45}"/>
              </a:ext>
            </a:extLst>
          </p:cNvPr>
          <p:cNvGrpSpPr/>
          <p:nvPr/>
        </p:nvGrpSpPr>
        <p:grpSpPr>
          <a:xfrm>
            <a:off x="8862268" y="-154028"/>
            <a:ext cx="4856984" cy="2529304"/>
            <a:chOff x="8681672" y="25"/>
            <a:chExt cx="4856984" cy="2529304"/>
          </a:xfrm>
        </p:grpSpPr>
        <p:pic>
          <p:nvPicPr>
            <p:cNvPr id="1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B7637716-0006-1CAE-A645-2921536C0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175CA7B8-7E84-A8BE-9EFE-F7E4981C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D4B5217E-B8B6-FC98-2FCE-80F471BCBEA0}"/>
              </a:ext>
            </a:extLst>
          </p:cNvPr>
          <p:cNvSpPr txBox="1">
            <a:spLocks/>
          </p:cNvSpPr>
          <p:nvPr/>
        </p:nvSpPr>
        <p:spPr>
          <a:xfrm>
            <a:off x="1018675" y="4898566"/>
            <a:ext cx="8346149" cy="376776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</a:rPr>
              <a:t>SENSIBILIDADE</a:t>
            </a: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PARA PERCEBER UMA LACUNA, UMA ÁREA MAL ATENDIDA OU CARENTE PODE INDICAR A TENDÊNCIA PARA UM DOM.</a:t>
            </a:r>
          </a:p>
        </p:txBody>
      </p:sp>
      <p:pic>
        <p:nvPicPr>
          <p:cNvPr id="2" name="Espaço Reservado para Imagem 6">
            <a:extLst>
              <a:ext uri="{FF2B5EF4-FFF2-40B4-BE49-F238E27FC236}">
                <a16:creationId xmlns:a16="http://schemas.microsoft.com/office/drawing/2014/main" id="{9FF31C56-0905-BBF7-99A5-B12C53B6BF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47" b="1947"/>
          <a:stretch/>
        </p:blipFill>
        <p:spPr>
          <a:xfrm>
            <a:off x="667842" y="-7876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239176B-6B74-8C5F-B8C2-4418390C6516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CF188E-2F80-52A5-A6C2-84052CEA2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138" y="3513704"/>
            <a:ext cx="5251020" cy="35680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17B2A8A-AFDC-3F46-DE60-BABD85A78B8B}"/>
              </a:ext>
            </a:extLst>
          </p:cNvPr>
          <p:cNvSpPr txBox="1">
            <a:spLocks/>
          </p:cNvSpPr>
          <p:nvPr/>
        </p:nvSpPr>
        <p:spPr>
          <a:xfrm>
            <a:off x="6905789" y="3165426"/>
            <a:ext cx="562758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5400" dirty="0"/>
              <a:t>5. OBSERVAR</a:t>
            </a:r>
          </a:p>
          <a:p>
            <a:r>
              <a:rPr lang="pt-BR" sz="5400" dirty="0"/>
              <a:t> O QUE O </a:t>
            </a:r>
          </a:p>
          <a:p>
            <a:r>
              <a:rPr lang="pt-BR" sz="5400" dirty="0"/>
              <a:t>INCOMODA</a:t>
            </a:r>
          </a:p>
          <a:p>
            <a:r>
              <a:rPr lang="pt-BR" sz="5400" dirty="0"/>
              <a:t>NA IGREJA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95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einstein.br/PublishingImages/home-qi-teste.jpg">
            <a:extLst>
              <a:ext uri="{FF2B5EF4-FFF2-40B4-BE49-F238E27FC236}">
                <a16:creationId xmlns:a16="http://schemas.microsoft.com/office/drawing/2014/main" id="{1F2BB185-45C9-8C9A-5B47-8C898191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644">
            <a:off x="405555" y="3168630"/>
            <a:ext cx="5772630" cy="34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97C1FBF-FB82-C4AA-EA2F-E725AA5C9CB3}"/>
              </a:ext>
            </a:extLst>
          </p:cNvPr>
          <p:cNvSpPr txBox="1">
            <a:spLocks/>
          </p:cNvSpPr>
          <p:nvPr/>
        </p:nvSpPr>
        <p:spPr>
          <a:xfrm>
            <a:off x="2073951" y="1690771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5400" dirty="0"/>
              <a:t>6. PREENCHER TESTES</a:t>
            </a:r>
          </a:p>
          <a:p>
            <a:r>
              <a:rPr lang="pt-BR" sz="5400" dirty="0"/>
              <a:t> DE DONS</a:t>
            </a:r>
            <a:endParaRPr lang="pt-BR" sz="4400" dirty="0"/>
          </a:p>
        </p:txBody>
      </p:sp>
      <p:grpSp>
        <p:nvGrpSpPr>
          <p:cNvPr id="8" name="Grupo 3">
            <a:extLst>
              <a:ext uri="{FF2B5EF4-FFF2-40B4-BE49-F238E27FC236}">
                <a16:creationId xmlns:a16="http://schemas.microsoft.com/office/drawing/2014/main" id="{9B4823EB-F22A-7F02-B595-294DD8DBF729}"/>
              </a:ext>
            </a:extLst>
          </p:cNvPr>
          <p:cNvGrpSpPr/>
          <p:nvPr/>
        </p:nvGrpSpPr>
        <p:grpSpPr>
          <a:xfrm>
            <a:off x="8677272" y="0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878ED71D-9C26-99BF-6C98-9FF6103E8A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A1ECFCB-0E41-4FCE-A9E5-244442EB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8CD1C66F-2CCE-71B2-D125-C17CD94AD348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0C1413-5687-289F-15F7-452F11D6189D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8">
            <a:extLst>
              <a:ext uri="{FF2B5EF4-FFF2-40B4-BE49-F238E27FC236}">
                <a16:creationId xmlns:a16="http://schemas.microsoft.com/office/drawing/2014/main" id="{26575F2E-5769-CD82-0DDE-F9B53061512D}"/>
              </a:ext>
            </a:extLst>
          </p:cNvPr>
          <p:cNvGrpSpPr/>
          <p:nvPr/>
        </p:nvGrpSpPr>
        <p:grpSpPr>
          <a:xfrm>
            <a:off x="914054" y="685213"/>
            <a:ext cx="816089" cy="840041"/>
            <a:chOff x="10797365" y="3550399"/>
            <a:chExt cx="816089" cy="840041"/>
          </a:xfrm>
        </p:grpSpPr>
        <p:sp>
          <p:nvSpPr>
            <p:cNvPr id="14" name="Lágrima 13">
              <a:extLst>
                <a:ext uri="{FF2B5EF4-FFF2-40B4-BE49-F238E27FC236}">
                  <a16:creationId xmlns:a16="http://schemas.microsoft.com/office/drawing/2014/main" id="{03DB755D-3ED9-F343-D545-A372613AAF87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5A447AE-553D-6C68-2B7C-2BB5A8D54308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A41AE0C-3C62-E672-5D4E-EB84B7943FD9}"/>
                </a:ext>
              </a:extLst>
            </p:cNvPr>
            <p:cNvSpPr txBox="1"/>
            <p:nvPr/>
          </p:nvSpPr>
          <p:spPr>
            <a:xfrm>
              <a:off x="10969547" y="3598129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0173753-3A53-69C5-B8BE-BB30CDCF0502}"/>
              </a:ext>
            </a:extLst>
          </p:cNvPr>
          <p:cNvSpPr txBox="1"/>
          <p:nvPr/>
        </p:nvSpPr>
        <p:spPr>
          <a:xfrm>
            <a:off x="6698998" y="2546528"/>
            <a:ext cx="460028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tos ExtraBold" panose="020B0004020202020204" pitchFamily="34" charset="0"/>
              </a:rPr>
              <a:t>Não dogmatizar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em torno deles. </a:t>
            </a:r>
          </a:p>
          <a:p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ExtraBold" panose="020B0004020202020204" pitchFamily="34" charset="0"/>
            </a:endParaRPr>
          </a:p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Um degrau e não uma escada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0D5E96F-AACA-C204-1EFD-716A3C327D1C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53610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18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0FEF23A-7AC2-846E-E2ED-0A8280A6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C36B749-D0E2-C2DF-AB71-901B515B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05" y="392437"/>
            <a:ext cx="5224860" cy="1499616"/>
          </a:xfrm>
        </p:spPr>
        <p:txBody>
          <a:bodyPr>
            <a:normAutofit fontScale="90000"/>
          </a:bodyPr>
          <a:lstStyle/>
          <a:p>
            <a:r>
              <a:rPr lang="pt-BR" sz="5400" dirty="0"/>
              <a:t>7.  OUVIR A VOZ DA IGREJA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3365799-A6B0-26A5-A534-97B5E06EDC4E}"/>
              </a:ext>
            </a:extLst>
          </p:cNvPr>
          <p:cNvSpPr txBox="1">
            <a:spLocks/>
          </p:cNvSpPr>
          <p:nvPr/>
        </p:nvSpPr>
        <p:spPr>
          <a:xfrm>
            <a:off x="758015" y="3349220"/>
            <a:ext cx="5434715" cy="1547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>
                <a:latin typeface="Aptos ExtraBold" panose="020B0004020202020204" pitchFamily="34" charset="0"/>
              </a:rPr>
              <a:t>A OPINIÃO DE PESSOAS MADURAS E ESPIRITUAIS PODERÁ SERVIR DE GRANDE AUXÍLIO.</a:t>
            </a: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D3F34316-0138-1680-C9EA-388DEC333092}"/>
              </a:ext>
            </a:extLst>
          </p:cNvPr>
          <p:cNvGrpSpPr/>
          <p:nvPr/>
        </p:nvGrpSpPr>
        <p:grpSpPr>
          <a:xfrm>
            <a:off x="8837944" y="-81126"/>
            <a:ext cx="4856984" cy="2529304"/>
            <a:chOff x="8681672" y="25"/>
            <a:chExt cx="4856984" cy="2529304"/>
          </a:xfrm>
        </p:grpSpPr>
        <p:pic>
          <p:nvPicPr>
            <p:cNvPr id="8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B1ED0609-897B-7957-7526-40A47BDC5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A6AACDE-2350-B542-143E-DA406B15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8F974161-2CD2-18CF-00D4-1BCCD399F993}"/>
              </a:ext>
            </a:extLst>
          </p:cNvPr>
          <p:cNvSpPr/>
          <p:nvPr/>
        </p:nvSpPr>
        <p:spPr>
          <a:xfrm>
            <a:off x="-21848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48A2B71-0822-F457-544D-9AE1EF2D4896}"/>
              </a:ext>
            </a:extLst>
          </p:cNvPr>
          <p:cNvCxnSpPr/>
          <p:nvPr/>
        </p:nvCxnSpPr>
        <p:spPr>
          <a:xfrm>
            <a:off x="323057" y="64168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8">
            <a:extLst>
              <a:ext uri="{FF2B5EF4-FFF2-40B4-BE49-F238E27FC236}">
                <a16:creationId xmlns:a16="http://schemas.microsoft.com/office/drawing/2014/main" id="{232D2BD0-FADE-AAB8-796C-38D1249C5B7C}"/>
              </a:ext>
            </a:extLst>
          </p:cNvPr>
          <p:cNvGrpSpPr/>
          <p:nvPr/>
        </p:nvGrpSpPr>
        <p:grpSpPr>
          <a:xfrm>
            <a:off x="929652" y="464875"/>
            <a:ext cx="816089" cy="840041"/>
            <a:chOff x="10797365" y="3550399"/>
            <a:chExt cx="816089" cy="840041"/>
          </a:xfrm>
        </p:grpSpPr>
        <p:sp>
          <p:nvSpPr>
            <p:cNvPr id="14" name="Lágrima 13">
              <a:extLst>
                <a:ext uri="{FF2B5EF4-FFF2-40B4-BE49-F238E27FC236}">
                  <a16:creationId xmlns:a16="http://schemas.microsoft.com/office/drawing/2014/main" id="{0CC462C8-654F-CA01-E1A0-AF01CA24FE29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541394C-15EC-A8BB-B1CF-14C068F2F8AF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CC3B7AD-EBA1-77C5-5FD6-960F03DD9973}"/>
                </a:ext>
              </a:extLst>
            </p:cNvPr>
            <p:cNvSpPr txBox="1"/>
            <p:nvPr/>
          </p:nvSpPr>
          <p:spPr>
            <a:xfrm>
              <a:off x="10969547" y="3598129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pic>
        <p:nvPicPr>
          <p:cNvPr id="21" name="Espaço Reservado para Imagem 20" descr="Homem de terno e gravata com pessoas ao redor&#10;&#10;Descrição gerada automaticamente com confiança média">
            <a:extLst>
              <a:ext uri="{FF2B5EF4-FFF2-40B4-BE49-F238E27FC236}">
                <a16:creationId xmlns:a16="http://schemas.microsoft.com/office/drawing/2014/main" id="{A139D074-3C93-6054-99A8-CFDA0DF955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l="14429" r="14429"/>
          <a:stretch>
            <a:fillRect/>
          </a:stretch>
        </p:blipFill>
        <p:spPr>
          <a:xfrm>
            <a:off x="6537635" y="807909"/>
            <a:ext cx="5979492" cy="5913566"/>
          </a:xfr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ACFE0C0-7CB3-DA7D-7CD4-863991B436C7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1088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68B60A6-9508-AC29-E4C1-A5E6368C8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430" y="868278"/>
            <a:ext cx="9720072" cy="1499616"/>
          </a:xfrm>
        </p:spPr>
        <p:txBody>
          <a:bodyPr/>
          <a:lstStyle/>
          <a:p>
            <a:r>
              <a:rPr lang="pt-BR" sz="5400" dirty="0"/>
              <a:t>8.  EXPLORAR AS </a:t>
            </a:r>
            <a:br>
              <a:rPr lang="pt-BR" sz="5400" dirty="0"/>
            </a:br>
            <a:r>
              <a:rPr lang="pt-BR" sz="5400" dirty="0"/>
              <a:t>POSSIBILIDADES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DA67684-A2C1-90CD-3F58-42E22533AC54}"/>
              </a:ext>
            </a:extLst>
          </p:cNvPr>
          <p:cNvSpPr txBox="1">
            <a:spLocks/>
          </p:cNvSpPr>
          <p:nvPr/>
        </p:nvSpPr>
        <p:spPr>
          <a:xfrm>
            <a:off x="599186" y="3026698"/>
            <a:ext cx="6668060" cy="163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700" dirty="0">
                <a:latin typeface="Aptos ExtraBold" panose="020B0004020202020204" pitchFamily="34" charset="0"/>
              </a:rPr>
              <a:t>Precisa haver </a:t>
            </a:r>
            <a:r>
              <a:rPr lang="pt-BR" sz="2700" dirty="0">
                <a:highlight>
                  <a:srgbClr val="FFFF00"/>
                </a:highlight>
                <a:latin typeface="Aptos ExtraBold" panose="020B0004020202020204" pitchFamily="34" charset="0"/>
              </a:rPr>
              <a:t>esforço</a:t>
            </a:r>
            <a:r>
              <a:rPr lang="pt-BR" sz="2700" dirty="0">
                <a:latin typeface="Aptos ExtraBold" panose="020B0004020202020204" pitchFamily="34" charset="0"/>
              </a:rPr>
              <a:t> e interesse na busca dos próprios dons espirituais. Somente aqueles que explorarem as possibilidades de identificar os seus dons terão a alegria de saber de fato quais dons possuem</a:t>
            </a:r>
            <a:endParaRPr lang="pt-BR" sz="2700" b="1" dirty="0">
              <a:latin typeface="Aptos ExtraBold" panose="020B0004020202020204" pitchFamily="34" charset="0"/>
            </a:endParaRP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EA164E84-2DDF-57F3-489D-73AEB91F523A}"/>
              </a:ext>
            </a:extLst>
          </p:cNvPr>
          <p:cNvGrpSpPr/>
          <p:nvPr/>
        </p:nvGrpSpPr>
        <p:grpSpPr>
          <a:xfrm>
            <a:off x="8824891" y="-81126"/>
            <a:ext cx="4856984" cy="2529304"/>
            <a:chOff x="8681672" y="25"/>
            <a:chExt cx="4856984" cy="2529304"/>
          </a:xfrm>
        </p:grpSpPr>
        <p:pic>
          <p:nvPicPr>
            <p:cNvPr id="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138BE7A3-FF44-9618-CD6B-A179AB0DB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172515B-8F77-5967-6A75-928446E57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1DF88D19-EF81-9564-9780-F516521F2A1D}"/>
              </a:ext>
            </a:extLst>
          </p:cNvPr>
          <p:cNvSpPr/>
          <p:nvPr/>
        </p:nvSpPr>
        <p:spPr>
          <a:xfrm>
            <a:off x="-21848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F32743A-BD08-1243-BEF6-CC47A4BCA588}"/>
              </a:ext>
            </a:extLst>
          </p:cNvPr>
          <p:cNvCxnSpPr/>
          <p:nvPr/>
        </p:nvCxnSpPr>
        <p:spPr>
          <a:xfrm>
            <a:off x="323057" y="64168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8">
            <a:extLst>
              <a:ext uri="{FF2B5EF4-FFF2-40B4-BE49-F238E27FC236}">
                <a16:creationId xmlns:a16="http://schemas.microsoft.com/office/drawing/2014/main" id="{F6C3EB22-EE0C-F2FF-2A18-53D7EDDF58BF}"/>
              </a:ext>
            </a:extLst>
          </p:cNvPr>
          <p:cNvGrpSpPr/>
          <p:nvPr/>
        </p:nvGrpSpPr>
        <p:grpSpPr>
          <a:xfrm>
            <a:off x="929652" y="464875"/>
            <a:ext cx="816089" cy="840041"/>
            <a:chOff x="10797365" y="3550399"/>
            <a:chExt cx="816089" cy="840041"/>
          </a:xfrm>
        </p:grpSpPr>
        <p:sp>
          <p:nvSpPr>
            <p:cNvPr id="12" name="Lágrima 11">
              <a:extLst>
                <a:ext uri="{FF2B5EF4-FFF2-40B4-BE49-F238E27FC236}">
                  <a16:creationId xmlns:a16="http://schemas.microsoft.com/office/drawing/2014/main" id="{06D722E5-24FE-39E0-9472-32C0D4E2CF1F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FB55BAF2-1193-C8B7-B2A6-D052949D03C8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A604CC8-A8EB-5759-6600-5A92F7F0650F}"/>
                </a:ext>
              </a:extLst>
            </p:cNvPr>
            <p:cNvSpPr txBox="1"/>
            <p:nvPr/>
          </p:nvSpPr>
          <p:spPr>
            <a:xfrm>
              <a:off x="10969547" y="3598129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B6C556FE-DC97-F1C3-0647-8F8A35AB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44194">
            <a:off x="6967131" y="2474361"/>
            <a:ext cx="5037023" cy="33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04616FE-FDB1-F469-437C-F7B1A8A05F91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6289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2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4292321-490B-9788-EBAC-39987D16937E}"/>
              </a:ext>
            </a:extLst>
          </p:cNvPr>
          <p:cNvSpPr/>
          <p:nvPr/>
        </p:nvSpPr>
        <p:spPr>
          <a:xfrm>
            <a:off x="130292" y="2284659"/>
            <a:ext cx="1225470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ELEMENTOS FUNDAMENTAIS </a:t>
            </a:r>
          </a:p>
          <a:p>
            <a:pPr algn="ctr"/>
            <a:r>
              <a:rPr lang="pt-BR" sz="6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0"/>
              </a:rPr>
              <a:t>DOS DONS ESPIRITUAIS </a:t>
            </a:r>
          </a:p>
        </p:txBody>
      </p:sp>
    </p:spTree>
    <p:extLst>
      <p:ext uri="{BB962C8B-B14F-4D97-AF65-F5344CB8AC3E}">
        <p14:creationId xmlns:p14="http://schemas.microsoft.com/office/powerpoint/2010/main" val="41445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68B60A6-9508-AC29-E4C1-A5E6368C8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430" y="868278"/>
            <a:ext cx="9720072" cy="1499616"/>
          </a:xfrm>
        </p:spPr>
        <p:txBody>
          <a:bodyPr/>
          <a:lstStyle/>
          <a:p>
            <a:r>
              <a:rPr lang="pt-BR" sz="5400" dirty="0"/>
              <a:t>8.  EXPLORAR AS </a:t>
            </a:r>
            <a:br>
              <a:rPr lang="pt-BR" sz="5400" dirty="0"/>
            </a:br>
            <a:r>
              <a:rPr lang="pt-BR" sz="5400" dirty="0"/>
              <a:t>POSSIBILIDADES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DA67684-A2C1-90CD-3F58-42E22533AC54}"/>
              </a:ext>
            </a:extLst>
          </p:cNvPr>
          <p:cNvSpPr txBox="1">
            <a:spLocks/>
          </p:cNvSpPr>
          <p:nvPr/>
        </p:nvSpPr>
        <p:spPr>
          <a:xfrm>
            <a:off x="599186" y="3026698"/>
            <a:ext cx="6668060" cy="163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700" dirty="0">
                <a:latin typeface="Aptos ExtraBold" panose="020B0004020202020204" pitchFamily="34" charset="0"/>
              </a:rPr>
              <a:t>Somente aqueles que explorarem as possibilidades de identificar os seus dons terão a alegria de saber de fato quais dons possuem.</a:t>
            </a:r>
            <a:endParaRPr lang="pt-BR" sz="2700" b="1" dirty="0">
              <a:latin typeface="Aptos ExtraBold" panose="020B0004020202020204" pitchFamily="34" charset="0"/>
            </a:endParaRPr>
          </a:p>
        </p:txBody>
      </p:sp>
      <p:grpSp>
        <p:nvGrpSpPr>
          <p:cNvPr id="6" name="Grupo 3">
            <a:extLst>
              <a:ext uri="{FF2B5EF4-FFF2-40B4-BE49-F238E27FC236}">
                <a16:creationId xmlns:a16="http://schemas.microsoft.com/office/drawing/2014/main" id="{EA164E84-2DDF-57F3-489D-73AEB91F523A}"/>
              </a:ext>
            </a:extLst>
          </p:cNvPr>
          <p:cNvGrpSpPr/>
          <p:nvPr/>
        </p:nvGrpSpPr>
        <p:grpSpPr>
          <a:xfrm>
            <a:off x="8824891" y="-81126"/>
            <a:ext cx="4856984" cy="2529304"/>
            <a:chOff x="8681672" y="25"/>
            <a:chExt cx="4856984" cy="2529304"/>
          </a:xfrm>
        </p:grpSpPr>
        <p:pic>
          <p:nvPicPr>
            <p:cNvPr id="7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138BE7A3-FF44-9618-CD6B-A179AB0DB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172515B-8F77-5967-6A75-928446E57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1DF88D19-EF81-9564-9780-F516521F2A1D}"/>
              </a:ext>
            </a:extLst>
          </p:cNvPr>
          <p:cNvSpPr/>
          <p:nvPr/>
        </p:nvSpPr>
        <p:spPr>
          <a:xfrm>
            <a:off x="-21848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F32743A-BD08-1243-BEF6-CC47A4BCA588}"/>
              </a:ext>
            </a:extLst>
          </p:cNvPr>
          <p:cNvCxnSpPr/>
          <p:nvPr/>
        </p:nvCxnSpPr>
        <p:spPr>
          <a:xfrm>
            <a:off x="323057" y="64168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8">
            <a:extLst>
              <a:ext uri="{FF2B5EF4-FFF2-40B4-BE49-F238E27FC236}">
                <a16:creationId xmlns:a16="http://schemas.microsoft.com/office/drawing/2014/main" id="{F6C3EB22-EE0C-F2FF-2A18-53D7EDDF58BF}"/>
              </a:ext>
            </a:extLst>
          </p:cNvPr>
          <p:cNvGrpSpPr/>
          <p:nvPr/>
        </p:nvGrpSpPr>
        <p:grpSpPr>
          <a:xfrm>
            <a:off x="929652" y="464875"/>
            <a:ext cx="816089" cy="840041"/>
            <a:chOff x="10797365" y="3550399"/>
            <a:chExt cx="816089" cy="840041"/>
          </a:xfrm>
        </p:grpSpPr>
        <p:sp>
          <p:nvSpPr>
            <p:cNvPr id="12" name="Lágrima 11">
              <a:extLst>
                <a:ext uri="{FF2B5EF4-FFF2-40B4-BE49-F238E27FC236}">
                  <a16:creationId xmlns:a16="http://schemas.microsoft.com/office/drawing/2014/main" id="{06D722E5-24FE-39E0-9472-32C0D4E2CF1F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FB55BAF2-1193-C8B7-B2A6-D052949D03C8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A604CC8-A8EB-5759-6600-5A92F7F0650F}"/>
                </a:ext>
              </a:extLst>
            </p:cNvPr>
            <p:cNvSpPr txBox="1"/>
            <p:nvPr/>
          </p:nvSpPr>
          <p:spPr>
            <a:xfrm>
              <a:off x="10969547" y="3598129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B6C556FE-DC97-F1C3-0647-8F8A35AB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 rot="244194">
            <a:off x="6967131" y="2474361"/>
            <a:ext cx="5037023" cy="33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04616FE-FDB1-F469-437C-F7B1A8A05F91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3348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9EAB4FE7-CC27-0266-D676-5F3354F355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840" r="25840"/>
          <a:stretch>
            <a:fillRect/>
          </a:stretch>
        </p:blipFill>
        <p:spPr/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C27CD8C-28F7-BB05-D08B-4FFBCEC33DF5}"/>
              </a:ext>
            </a:extLst>
          </p:cNvPr>
          <p:cNvSpPr txBox="1">
            <a:spLocks/>
          </p:cNvSpPr>
          <p:nvPr/>
        </p:nvSpPr>
        <p:spPr>
          <a:xfrm>
            <a:off x="5680750" y="1580568"/>
            <a:ext cx="6511250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5400" dirty="0"/>
              <a:t>9.  EXPERIMENTAR TANTOS DONS QUANTO 	POSSÍVEL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7684A34-F5A3-9C38-5256-04CFCBD06269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439878F-DD72-6E2F-7DE3-6E478F6C7695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8">
            <a:extLst>
              <a:ext uri="{FF2B5EF4-FFF2-40B4-BE49-F238E27FC236}">
                <a16:creationId xmlns:a16="http://schemas.microsoft.com/office/drawing/2014/main" id="{E814583B-E659-B9B4-26A3-319C1C1A919A}"/>
              </a:ext>
            </a:extLst>
          </p:cNvPr>
          <p:cNvGrpSpPr/>
          <p:nvPr/>
        </p:nvGrpSpPr>
        <p:grpSpPr>
          <a:xfrm>
            <a:off x="1196324" y="214077"/>
            <a:ext cx="816089" cy="840041"/>
            <a:chOff x="10797365" y="3550399"/>
            <a:chExt cx="816089" cy="840041"/>
          </a:xfrm>
        </p:grpSpPr>
        <p:sp>
          <p:nvSpPr>
            <p:cNvPr id="12" name="Lágrima 11">
              <a:extLst>
                <a:ext uri="{FF2B5EF4-FFF2-40B4-BE49-F238E27FC236}">
                  <a16:creationId xmlns:a16="http://schemas.microsoft.com/office/drawing/2014/main" id="{33A770B0-4AC2-AB02-AFC1-757079E412FD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13072EFA-677B-E3A3-4DB4-F063E75E5638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135B337-1C73-C4E3-870A-51769D514B03}"/>
                </a:ext>
              </a:extLst>
            </p:cNvPr>
            <p:cNvSpPr txBox="1"/>
            <p:nvPr/>
          </p:nvSpPr>
          <p:spPr>
            <a:xfrm>
              <a:off x="10969547" y="3598129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21" name="Grupo 3">
            <a:extLst>
              <a:ext uri="{FF2B5EF4-FFF2-40B4-BE49-F238E27FC236}">
                <a16:creationId xmlns:a16="http://schemas.microsoft.com/office/drawing/2014/main" id="{DBAE6F45-864D-6272-2054-8A9420E886A2}"/>
              </a:ext>
            </a:extLst>
          </p:cNvPr>
          <p:cNvGrpSpPr/>
          <p:nvPr/>
        </p:nvGrpSpPr>
        <p:grpSpPr>
          <a:xfrm>
            <a:off x="8815188" y="-34513"/>
            <a:ext cx="4856984" cy="2529304"/>
            <a:chOff x="8681672" y="25"/>
            <a:chExt cx="4856984" cy="2529304"/>
          </a:xfrm>
        </p:grpSpPr>
        <p:pic>
          <p:nvPicPr>
            <p:cNvPr id="22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3E32E64C-7377-723F-21FE-7E249198E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8BD0147E-E87B-C468-4AAF-894D8BD51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15DF1E7B-2859-DF26-B88E-8B27AB644FA3}"/>
              </a:ext>
            </a:extLst>
          </p:cNvPr>
          <p:cNvSpPr/>
          <p:nvPr/>
        </p:nvSpPr>
        <p:spPr>
          <a:xfrm>
            <a:off x="5955858" y="3890642"/>
            <a:ext cx="554113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Vivenciar a prática </a:t>
            </a:r>
          </a:p>
          <a:p>
            <a:pPr algn="ctr"/>
            <a:r>
              <a:rPr lang="pt-B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diversos dons até </a:t>
            </a:r>
          </a:p>
          <a:p>
            <a:pPr algn="ctr"/>
            <a:r>
              <a:rPr lang="pt-B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identificar o seu.</a:t>
            </a:r>
            <a:endParaRPr lang="pt-BR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58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o Número do Slide 13">
            <a:extLst>
              <a:ext uri="{FF2B5EF4-FFF2-40B4-BE49-F238E27FC236}">
                <a16:creationId xmlns:a16="http://schemas.microsoft.com/office/drawing/2014/main" id="{C1EA167B-7079-4284-997F-7309C51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smtClean="0"/>
              <a:t>22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FC80F2-CF4B-4058-A8F9-4BC9D9660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591" y="6114466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2ACDF10-9F20-82F9-9EE3-26D52A440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432" y="1974805"/>
            <a:ext cx="4244448" cy="38303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5148380-302D-1B34-6AA2-21C5D17D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623" y="820003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pt-BR" sz="5400" dirty="0"/>
              <a:t>10.  AVALIE A </a:t>
            </a:r>
            <a:br>
              <a:rPr lang="pt-BR" sz="5400" dirty="0"/>
            </a:br>
            <a:r>
              <a:rPr lang="pt-BR" sz="5400" dirty="0"/>
              <a:t>PRÓPRIA EFICÁCIA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1AACE4D-F345-6719-4D2A-84FFC857E5EA}"/>
              </a:ext>
            </a:extLst>
          </p:cNvPr>
          <p:cNvSpPr/>
          <p:nvPr/>
        </p:nvSpPr>
        <p:spPr>
          <a:xfrm>
            <a:off x="0" y="0"/>
            <a:ext cx="68981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08005BE-1432-1D49-867B-7B8CE5C915F8}"/>
              </a:ext>
            </a:extLst>
          </p:cNvPr>
          <p:cNvCxnSpPr/>
          <p:nvPr/>
        </p:nvCxnSpPr>
        <p:spPr>
          <a:xfrm>
            <a:off x="328864" y="48126"/>
            <a:ext cx="0" cy="6793832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8">
            <a:extLst>
              <a:ext uri="{FF2B5EF4-FFF2-40B4-BE49-F238E27FC236}">
                <a16:creationId xmlns:a16="http://schemas.microsoft.com/office/drawing/2014/main" id="{6BA46DA6-6BF2-E2C2-E3D3-CD387E4D1F1E}"/>
              </a:ext>
            </a:extLst>
          </p:cNvPr>
          <p:cNvGrpSpPr/>
          <p:nvPr/>
        </p:nvGrpSpPr>
        <p:grpSpPr>
          <a:xfrm>
            <a:off x="909964" y="685213"/>
            <a:ext cx="820179" cy="840041"/>
            <a:chOff x="10793275" y="3550399"/>
            <a:chExt cx="820179" cy="840041"/>
          </a:xfrm>
        </p:grpSpPr>
        <p:sp>
          <p:nvSpPr>
            <p:cNvPr id="8" name="Lágrima 7">
              <a:extLst>
                <a:ext uri="{FF2B5EF4-FFF2-40B4-BE49-F238E27FC236}">
                  <a16:creationId xmlns:a16="http://schemas.microsoft.com/office/drawing/2014/main" id="{0AD3F626-010F-99A2-D183-8C3D397BB816}"/>
                </a:ext>
              </a:extLst>
            </p:cNvPr>
            <p:cNvSpPr/>
            <p:nvPr/>
          </p:nvSpPr>
          <p:spPr>
            <a:xfrm rot="8097378">
              <a:off x="10785389" y="3562375"/>
              <a:ext cx="840041" cy="816089"/>
            </a:xfrm>
            <a:prstGeom prst="teardrop">
              <a:avLst>
                <a:gd name="adj" fmla="val 15182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3E47F30-CB22-89AE-EFB7-CAE2720CA839}"/>
                </a:ext>
              </a:extLst>
            </p:cNvPr>
            <p:cNvSpPr/>
            <p:nvPr/>
          </p:nvSpPr>
          <p:spPr>
            <a:xfrm>
              <a:off x="10929958" y="3673642"/>
              <a:ext cx="556190" cy="5954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F89387F-8CA7-3A75-4715-CEC10E9BCFB2}"/>
                </a:ext>
              </a:extLst>
            </p:cNvPr>
            <p:cNvSpPr txBox="1"/>
            <p:nvPr/>
          </p:nvSpPr>
          <p:spPr>
            <a:xfrm>
              <a:off x="10793275" y="3598129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0FDF26A-CA1A-16ED-B07C-4A596E17097B}"/>
              </a:ext>
            </a:extLst>
          </p:cNvPr>
          <p:cNvSpPr txBox="1"/>
          <p:nvPr/>
        </p:nvSpPr>
        <p:spPr>
          <a:xfrm>
            <a:off x="1149386" y="2908792"/>
            <a:ext cx="524395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900" dirty="0">
                <a:effectLst/>
                <a:latin typeface="Aptos ExtraBold" panose="020B0004020202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Se alguém foi dotado de habilidades especiais em determinada área, terá certa </a:t>
            </a:r>
            <a:r>
              <a:rPr lang="pt-BR" sz="2900" dirty="0">
                <a:effectLst/>
                <a:highlight>
                  <a:srgbClr val="FFFF00"/>
                </a:highlight>
                <a:latin typeface="Aptos ExtraBold" panose="020B0004020202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facilidade</a:t>
            </a:r>
            <a:r>
              <a:rPr lang="pt-BR" sz="2900" dirty="0">
                <a:effectLst/>
                <a:latin typeface="Aptos ExtraBold" panose="020B0004020202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 para desempenhar suas tarefas num nível acima da média.</a:t>
            </a:r>
            <a:endParaRPr lang="pt-BR" sz="2900" dirty="0">
              <a:latin typeface="Aptos ExtraBold" panose="020B0004020202020204" pitchFamily="34" charset="0"/>
            </a:endParaRPr>
          </a:p>
        </p:txBody>
      </p:sp>
      <p:pic>
        <p:nvPicPr>
          <p:cNvPr id="19" name="Espaço Reservado para Imagem 18" descr="Uma imagem contendo objeto, metal, motor, perto&#10;&#10;Descrição gerada automaticamente">
            <a:extLst>
              <a:ext uri="{FF2B5EF4-FFF2-40B4-BE49-F238E27FC236}">
                <a16:creationId xmlns:a16="http://schemas.microsoft.com/office/drawing/2014/main" id="{F898DDA0-1FB3-EC00-3F79-8B7338FC72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7645" r="27645"/>
          <a:stretch>
            <a:fillRect/>
          </a:stretch>
        </p:blipFill>
        <p:spPr>
          <a:xfrm>
            <a:off x="6967020" y="136525"/>
            <a:ext cx="5342858" cy="6722208"/>
          </a:xfrm>
        </p:spPr>
      </p:pic>
    </p:spTree>
    <p:extLst>
      <p:ext uri="{BB962C8B-B14F-4D97-AF65-F5344CB8AC3E}">
        <p14:creationId xmlns:p14="http://schemas.microsoft.com/office/powerpoint/2010/main" val="2849151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453BCF-B5D7-ED6D-2927-6880369D6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F965BBCE-B73B-2D19-9EFD-BA4AFAB189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030" r="21030"/>
          <a:stretch/>
        </p:blipFill>
        <p:spPr/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AABA74-9D4D-54F5-6FAB-7A5EDDED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A34FE6F-B319-D696-B840-35DB0F249F72}"/>
              </a:ext>
            </a:extLst>
          </p:cNvPr>
          <p:cNvSpPr/>
          <p:nvPr/>
        </p:nvSpPr>
        <p:spPr>
          <a:xfrm>
            <a:off x="5327643" y="984298"/>
            <a:ext cx="59875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se aflija pelo </a:t>
            </a:r>
          </a:p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 que não tem. </a:t>
            </a:r>
            <a:endParaRPr lang="pt-BR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C068F6-5FFF-DD19-F81C-FBC860FCDDA1}"/>
              </a:ext>
            </a:extLst>
          </p:cNvPr>
          <p:cNvSpPr txBox="1"/>
          <p:nvPr/>
        </p:nvSpPr>
        <p:spPr>
          <a:xfrm>
            <a:off x="5519452" y="3097573"/>
            <a:ext cx="63567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ptos ExtraBold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2800" b="1" dirty="0">
                <a:effectLst/>
                <a:latin typeface="Aptos ExtraBold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dons ausentes asseguram de que não está a li o </a:t>
            </a:r>
            <a:r>
              <a:rPr lang="pt-BR" sz="2800" b="1" dirty="0">
                <a:effectLst/>
                <a:highlight>
                  <a:srgbClr val="FFFF00"/>
                </a:highlight>
                <a:latin typeface="Aptos ExtraBold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foco</a:t>
            </a:r>
            <a:r>
              <a:rPr lang="pt-BR" sz="2800" b="1" dirty="0">
                <a:effectLst/>
                <a:latin typeface="Aptos ExtraBold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nosso ministério. E, como é certo que temos um ou mais dons, estamos </a:t>
            </a:r>
            <a:r>
              <a:rPr lang="pt-BR" sz="2800" b="1" dirty="0">
                <a:effectLst/>
                <a:highlight>
                  <a:srgbClr val="FFFF00"/>
                </a:highlight>
                <a:latin typeface="Aptos ExtraBold" panose="020B0004020202020204" pitchFamily="34" charset="0"/>
                <a:ea typeface="Times New Roman" panose="02020603050405020304" pitchFamily="18" charset="0"/>
              </a:rPr>
              <a:t>mais perto </a:t>
            </a:r>
            <a:r>
              <a:rPr lang="pt-BR" sz="2800" b="1" dirty="0">
                <a:effectLst/>
                <a:latin typeface="Aptos ExtraBold" panose="020B0004020202020204" pitchFamily="34" charset="0"/>
                <a:ea typeface="Times New Roman" panose="02020603050405020304" pitchFamily="18" charset="0"/>
              </a:rPr>
              <a:t>de encontrar aqueles que nos pertencem. </a:t>
            </a:r>
          </a:p>
          <a:p>
            <a:endParaRPr lang="pt-BR" sz="2800" b="1" dirty="0">
              <a:latin typeface="Aptos ExtraBold" panose="020B00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E3A00B-350B-C1DB-DFC3-6D6F56D73A87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3171201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24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68F19B-494B-F4A5-278F-3A475541C8CB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100995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B113A0-C3D7-9202-6AAE-9229F32E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86" y="3679633"/>
            <a:ext cx="5797491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PASSOS PARA  DESCOBRIR </a:t>
            </a:r>
            <a:br>
              <a:rPr lang="pt-BR" sz="54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OS DONS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  <p:pic>
        <p:nvPicPr>
          <p:cNvPr id="7" name="Espaço Reservado para Imagem 6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BCEDF73A-FCDC-2B41-3EBB-E7A0B608A4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840" r="25840"/>
          <a:stretch>
            <a:fillRect/>
          </a:stretch>
        </p:blipFill>
        <p:spPr/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5482CC2-2D90-C457-1639-336ACFB7AEF3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4223" y="227876"/>
            <a:ext cx="5244029" cy="5836910"/>
          </a:xfrm>
        </p:spPr>
        <p:txBody>
          <a:bodyPr rtlCol="0"/>
          <a:lstStyle/>
          <a:p>
            <a:pPr algn="ctr" rtl="0"/>
            <a:r>
              <a:rPr lang="pt-BR" sz="5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Descobrir os dons espirituais é uma </a:t>
            </a:r>
            <a:r>
              <a:rPr lang="pt-BR" sz="5400" dirty="0">
                <a:effectLst/>
                <a:highlight>
                  <a:srgbClr val="FFFF00"/>
                </a:highlight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jornada</a:t>
            </a:r>
            <a:r>
              <a:rPr lang="pt-BR" sz="5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 permanente como é o processo de santificação.</a:t>
            </a:r>
            <a:endParaRPr lang="pt-BR" sz="5400" dirty="0">
              <a:latin typeface="Aptos ExtraBold" panose="020F0502020204030204" pitchFamily="34" charset="0"/>
            </a:endParaRP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402D19F4-C7B1-3385-21F9-F9308FB36097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44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4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3EFA9D5-ABE2-74A3-299F-F4B03AC37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 descr="Uma imagem contendo pessoa, ao ar livre, água, onda&#10;&#10;Descrição gerada automaticamente">
            <a:extLst>
              <a:ext uri="{FF2B5EF4-FFF2-40B4-BE49-F238E27FC236}">
                <a16:creationId xmlns:a16="http://schemas.microsoft.com/office/drawing/2014/main" id="{048E28C2-0AE6-8447-B899-1E24CBBB2C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8480" r="18480"/>
          <a:stretch>
            <a:fillRect/>
          </a:stretch>
        </p:blipFill>
        <p:spPr>
          <a:xfrm>
            <a:off x="5721840" y="-2610"/>
            <a:ext cx="6470160" cy="6067396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C23537-9CDD-0939-E330-F5C62B3F8DE3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97520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18524" y="257487"/>
            <a:ext cx="5252335" cy="1600200"/>
          </a:xfrm>
        </p:spPr>
        <p:txBody>
          <a:bodyPr rtlCol="0">
            <a:normAutofit/>
          </a:bodyPr>
          <a:lstStyle/>
          <a:p>
            <a:pPr indent="449580">
              <a:lnSpc>
                <a:spcPct val="115000"/>
              </a:lnSpc>
            </a:pPr>
            <a:r>
              <a:rPr lang="pt-BR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1 CORÍNTIOS 12:1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half" idx="2"/>
          </p:nvPr>
        </p:nvSpPr>
        <p:spPr>
          <a:xfrm>
            <a:off x="5420299" y="2259934"/>
            <a:ext cx="6628481" cy="6264274"/>
          </a:xfrm>
        </p:spPr>
        <p:txBody>
          <a:bodyPr rtlCol="0">
            <a:normAutofit/>
          </a:bodyPr>
          <a:lstStyle/>
          <a:p>
            <a:pPr algn="l"/>
            <a:r>
              <a:rPr lang="pt-BR" sz="3200" b="0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1 </a:t>
            </a:r>
            <a:r>
              <a:rPr lang="pt-BR" sz="32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Acerca dos dons espirituais, não quero, irmãos, que sejais ignorantes</a:t>
            </a:r>
            <a:r>
              <a:rPr lang="pt-BR" sz="28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.</a:t>
            </a:r>
            <a:endParaRPr lang="pt-BR" sz="2800" dirty="0">
              <a:solidFill>
                <a:srgbClr val="000000"/>
              </a:solidFill>
              <a:highlight>
                <a:srgbClr val="FAFAFA"/>
              </a:highlight>
              <a:latin typeface="Merriweather" panose="00000500000000000000" pitchFamily="2" charset="0"/>
            </a:endParaRPr>
          </a:p>
          <a:p>
            <a:pPr algn="l"/>
            <a:r>
              <a:rPr lang="pt-BR" sz="3200" b="0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31 </a:t>
            </a:r>
            <a:r>
              <a:rPr lang="pt-BR" sz="32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Portanto, procurai com zelo os melhores dons; e eu vos mostrarei um caminho mais excelente.</a:t>
            </a:r>
            <a:r>
              <a:rPr lang="pt-BR" sz="28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 </a:t>
            </a:r>
            <a:endParaRPr lang="pt-BR" sz="2400" b="1" i="0" dirty="0">
              <a:solidFill>
                <a:srgbClr val="000000"/>
              </a:solidFill>
              <a:effectLst/>
              <a:highlight>
                <a:srgbClr val="FAFAFA"/>
              </a:highlight>
              <a:latin typeface="Merriweather" panose="00000500000000000000" pitchFamily="2" charset="0"/>
            </a:endParaRPr>
          </a:p>
        </p:txBody>
      </p:sp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5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AC0628-C1D1-D644-1412-97B92DE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 descr="Uma imagem contendo pessoa, no interior, pedaço, pequeno&#10;&#10;Descrição gerada automaticamente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557" b="557"/>
          <a:stretch>
            <a:fillRect/>
          </a:stretch>
        </p:blipFill>
        <p:spPr>
          <a:xfrm>
            <a:off x="-319489" y="506775"/>
            <a:ext cx="5416877" cy="5357153"/>
          </a:xfr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CA5B662-38A7-D85C-5FA8-7A01F1577C07}"/>
              </a:ext>
            </a:extLst>
          </p:cNvPr>
          <p:cNvSpPr/>
          <p:nvPr/>
        </p:nvSpPr>
        <p:spPr>
          <a:xfrm>
            <a:off x="5174505" y="2082610"/>
            <a:ext cx="6951393" cy="19009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5F3008-69ED-904B-E969-CACDF19597D5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 descr="Homem sorrindo com a mão&#10;&#10;Descrição gerada automaticamente com confiança média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25" r="7525"/>
          <a:stretch>
            <a:fillRect/>
          </a:stretch>
        </p:blipFill>
        <p:spPr>
          <a:xfrm>
            <a:off x="5776743" y="537002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ítulo 7">
            <a:extLst>
              <a:ext uri="{FF2B5EF4-FFF2-40B4-BE49-F238E27FC236}">
                <a16:creationId xmlns:a16="http://schemas.microsoft.com/office/drawing/2014/main" id="{5F816577-909B-62AE-C2CB-0E973EAE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26" y="316806"/>
            <a:ext cx="5913440" cy="6004192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3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O Espírito Santo determina o momento adequado de nos capacitar para certos serviços e em Sua soberania define a </a:t>
            </a:r>
            <a:r>
              <a:rPr lang="pt-BR" sz="3800" dirty="0">
                <a:effectLst/>
                <a:highlight>
                  <a:srgbClr val="FFFF00"/>
                </a:highlight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agenda de distribuição de dons.  </a:t>
            </a:r>
            <a:endParaRPr lang="pt-BR" sz="3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BBAC2A-9577-3E3C-14D5-89FC9B514718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573800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 descr="Homem sorrindo com a mão&#10;&#10;Descrição gerada automaticamente com confiança média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25" r="7525"/>
          <a:stretch>
            <a:fillRect/>
          </a:stretch>
        </p:blipFill>
        <p:spPr>
          <a:xfrm>
            <a:off x="5776743" y="537002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ítulo 7">
            <a:extLst>
              <a:ext uri="{FF2B5EF4-FFF2-40B4-BE49-F238E27FC236}">
                <a16:creationId xmlns:a16="http://schemas.microsoft.com/office/drawing/2014/main" id="{5F816577-909B-62AE-C2CB-0E973EAE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26" y="316806"/>
            <a:ext cx="5913440" cy="4156042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O Espírito Santo define a </a:t>
            </a:r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agenda de distribuição de dons.  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BBAC2A-9577-3E3C-14D5-89FC9B514718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pic>
        <p:nvPicPr>
          <p:cNvPr id="16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66286AEC-1170-D360-D4F7-1A68B539DB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223" r="21223"/>
          <a:stretch>
            <a:fillRect/>
          </a:stretch>
        </p:blipFill>
        <p:spPr>
          <a:xfrm>
            <a:off x="0" y="0"/>
            <a:ext cx="4544099" cy="6857999"/>
          </a:xfr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97E2F26E-F6EE-6F1F-CAE2-19DB6305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815" y="-363940"/>
            <a:ext cx="9720072" cy="1499616"/>
          </a:xfrm>
        </p:spPr>
        <p:txBody>
          <a:bodyPr/>
          <a:lstStyle/>
          <a:p>
            <a:r>
              <a:rPr lang="pt-BR" sz="3600" dirty="0"/>
              <a:t>ELLEN G. WHITE</a:t>
            </a:r>
          </a:p>
        </p:txBody>
      </p:sp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E036166F-AF9D-8DE8-EAFE-4638A9FB1203}"/>
              </a:ext>
            </a:extLst>
          </p:cNvPr>
          <p:cNvSpPr txBox="1">
            <a:spLocks/>
          </p:cNvSpPr>
          <p:nvPr/>
        </p:nvSpPr>
        <p:spPr>
          <a:xfrm>
            <a:off x="4219460" y="1177703"/>
            <a:ext cx="7766892" cy="4006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“OS CRISTÃOS SÓ CUMPRIRÃO O DESÍGNIO DE DEUS A SEU RESPEITO, AO CRESCEREM EM CONHECIMENTO, DEVOLVENDO-LHE EM ZELOSO SERVIÇO OS DONS QUE RECEBERAM.”</a:t>
            </a:r>
          </a:p>
          <a:p>
            <a:pPr marL="128016" lvl="1" algn="ctr"/>
            <a:endParaRPr lang="pt-BR" sz="3200" b="1" dirty="0"/>
          </a:p>
          <a:p>
            <a:pPr marL="128016" lvl="1" algn="ctr"/>
            <a:r>
              <a:rPr lang="pt-BR" sz="4000" b="1" dirty="0"/>
              <a:t>							CPPE, 452.</a:t>
            </a:r>
          </a:p>
        </p:txBody>
      </p:sp>
      <p:grpSp>
        <p:nvGrpSpPr>
          <p:cNvPr id="13" name="Grupo 4">
            <a:extLst>
              <a:ext uri="{FF2B5EF4-FFF2-40B4-BE49-F238E27FC236}">
                <a16:creationId xmlns:a16="http://schemas.microsoft.com/office/drawing/2014/main" id="{11395A30-86F4-85BB-97A2-E5A412F32112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1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A4E02577-1226-3EAA-8846-D10BA73DC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D4FBD383-14D0-D863-D4C9-F80DF5E17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40FC84E-EAFF-8C91-9E94-0904BC4DC7B1}"/>
              </a:ext>
            </a:extLst>
          </p:cNvPr>
          <p:cNvSpPr txBox="1"/>
          <p:nvPr/>
        </p:nvSpPr>
        <p:spPr>
          <a:xfrm>
            <a:off x="9598446" y="6141196"/>
            <a:ext cx="6902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+mj-lt"/>
              </a:rPr>
              <a:t>CPPE, 452.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918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53" y="848298"/>
            <a:ext cx="5913440" cy="5497417"/>
          </a:xfrm>
        </p:spPr>
        <p:txBody>
          <a:bodyPr/>
          <a:lstStyle/>
          <a:p>
            <a:pPr algn="ctr"/>
            <a:r>
              <a:rPr lang="pt-BR" sz="4400" dirty="0"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PRECISAMOS </a:t>
            </a:r>
            <a:br>
              <a:rPr lang="pt-BR" sz="4400" dirty="0"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br>
              <a:rPr lang="pt-BR" sz="4400" dirty="0"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4400" dirty="0"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 do </a:t>
            </a:r>
            <a:r>
              <a:rPr lang="pt-BR" sz="4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conhecimento global do conjunto dos </a:t>
            </a:r>
            <a:r>
              <a:rPr lang="pt-BR" sz="4400" dirty="0">
                <a:effectLst/>
                <a:highlight>
                  <a:srgbClr val="FFFF00"/>
                </a:highlight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principais dons </a:t>
            </a:r>
            <a:r>
              <a:rPr lang="pt-BR" sz="44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revelados nas Escrituras e de outros revelados na vida moderna da igreja.</a:t>
            </a:r>
            <a:endParaRPr lang="pt-BR" sz="4800" dirty="0"/>
          </a:p>
        </p:txBody>
      </p:sp>
      <p:pic>
        <p:nvPicPr>
          <p:cNvPr id="10" name="Espaço Reservado para Imagem 9" descr="Banco de madeira em local escuro&#10;&#10;Descrição gerada automaticamente com confiança média">
            <a:extLst>
              <a:ext uri="{FF2B5EF4-FFF2-40B4-BE49-F238E27FC236}">
                <a16:creationId xmlns:a16="http://schemas.microsoft.com/office/drawing/2014/main" id="{58464621-60B2-320D-0C6C-317354A582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258" r="21258"/>
          <a:stretch>
            <a:fillRect/>
          </a:stretch>
        </p:blipFill>
        <p:spPr/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29449D-601B-6E94-20E2-C8AA42102827}"/>
              </a:ext>
            </a:extLst>
          </p:cNvPr>
          <p:cNvSpPr txBox="1"/>
          <p:nvPr/>
        </p:nvSpPr>
        <p:spPr>
          <a:xfrm>
            <a:off x="8999140" y="6395077"/>
            <a:ext cx="30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www.oficinadedons.com</a:t>
            </a:r>
          </a:p>
        </p:txBody>
      </p:sp>
    </p:spTree>
    <p:extLst>
      <p:ext uri="{BB962C8B-B14F-4D97-AF65-F5344CB8AC3E}">
        <p14:creationId xmlns:p14="http://schemas.microsoft.com/office/powerpoint/2010/main" val="26032115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775_TF33670525.potx" id="{3969EB29-D1BB-4537-BD36-6B56055CD35E}" vid="{718C3AFE-E9E2-4C9E-8E5E-DE93123F459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inverno</Template>
  <TotalTime>1405</TotalTime>
  <Words>817</Words>
  <Application>Microsoft Office PowerPoint</Application>
  <PresentationFormat>Widescreen</PresentationFormat>
  <Paragraphs>137</Paragraphs>
  <Slides>25</Slides>
  <Notes>24</Notes>
  <HiddenSlides>3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8" baseType="lpstr">
      <vt:lpstr>Amasis MT Pro Black</vt:lpstr>
      <vt:lpstr>Aptos ExtraBold</vt:lpstr>
      <vt:lpstr>Arial</vt:lpstr>
      <vt:lpstr>Berlin Sans FB Demi</vt:lpstr>
      <vt:lpstr>Biome</vt:lpstr>
      <vt:lpstr>Book Antiqua</vt:lpstr>
      <vt:lpstr>Calibri</vt:lpstr>
      <vt:lpstr>Calibri Light</vt:lpstr>
      <vt:lpstr>Eras Bold ITC</vt:lpstr>
      <vt:lpstr>Gill Sans</vt:lpstr>
      <vt:lpstr>Merriweather</vt:lpstr>
      <vt:lpstr>Times New Roman</vt:lpstr>
      <vt:lpstr>Tema do Office</vt:lpstr>
      <vt:lpstr>ELEMENTOS FUNDAMENTAIS  DOS DONS ESPIRITUAIS</vt:lpstr>
      <vt:lpstr>ELEMENTOS FUNDAMENTAIS  DOS DONS ESPIRITUAIS</vt:lpstr>
      <vt:lpstr>PASSOS PARA  DESCOBRIR  OS DONS</vt:lpstr>
      <vt:lpstr>Descobrir os dons espirituais é uma jornada permanente como é o processo de santificação.</vt:lpstr>
      <vt:lpstr>1 CORÍNTIOS 12:1</vt:lpstr>
      <vt:lpstr>O Espírito Santo determina o momento adequado de nos capacitar para certos serviços e em Sua soberania define a agenda de distribuição de dons.  </vt:lpstr>
      <vt:lpstr>O Espírito Santo define a agenda de distribuição de dons.  </vt:lpstr>
      <vt:lpstr>ELLEN G. WHITE</vt:lpstr>
      <vt:lpstr>PRECISAMOS    do conhecimento global do conjunto dos principais dons revelados nas Escrituras e de outros revelados na vida moderna da igreja.</vt:lpstr>
      <vt:lpstr>Apresentação do PowerPoint</vt:lpstr>
      <vt:lpstr>Apresentação do PowerPoint</vt:lpstr>
      <vt:lpstr>Apresentação do PowerPoint</vt:lpstr>
      <vt:lpstr>2.  BUSCAR A PLENITUDE  DO ESPÍRITO SANTO</vt:lpstr>
      <vt:lpstr>3.  PESQUISAR SOBRE DONS</vt:lpstr>
      <vt:lpstr>Apresentação do PowerPoint</vt:lpstr>
      <vt:lpstr>Apresentação do PowerPoint</vt:lpstr>
      <vt:lpstr>Apresentação do PowerPoint</vt:lpstr>
      <vt:lpstr>7.  OUVIR A VOZ DA IGREJA</vt:lpstr>
      <vt:lpstr>8.  EXPLORAR AS  POSSIBILIDADES</vt:lpstr>
      <vt:lpstr>8.  EXPLORAR AS  POSSIBILIDADES</vt:lpstr>
      <vt:lpstr>Apresentação do PowerPoint</vt:lpstr>
      <vt:lpstr>10.  AVALIE A  PRÓPRIA EFICÁCIA</vt:lpstr>
      <vt:lpstr>Apresentação do PowerPoint</vt:lpstr>
      <vt:lpstr>ELEMENTOS FUNDAMENTAIS  DOS DONS ESPIRITUAIS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AQUI</dc:title>
  <dc:creator>USB - ANP - Edinaldo Juarez</dc:creator>
  <cp:lastModifiedBy>USB - ANP - Edinaldo Juarez</cp:lastModifiedBy>
  <cp:revision>5</cp:revision>
  <dcterms:created xsi:type="dcterms:W3CDTF">2024-04-25T23:11:11Z</dcterms:created>
  <dcterms:modified xsi:type="dcterms:W3CDTF">2024-04-29T15:16:06Z</dcterms:modified>
</cp:coreProperties>
</file>