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0" r:id="rId2"/>
    <p:sldId id="2446" r:id="rId3"/>
    <p:sldId id="256" r:id="rId4"/>
    <p:sldId id="2439" r:id="rId5"/>
    <p:sldId id="353" r:id="rId6"/>
    <p:sldId id="2442" r:id="rId7"/>
    <p:sldId id="2448" r:id="rId8"/>
    <p:sldId id="2443" r:id="rId9"/>
    <p:sldId id="401" r:id="rId10"/>
    <p:sldId id="2464" r:id="rId11"/>
    <p:sldId id="408" r:id="rId12"/>
    <p:sldId id="2454" r:id="rId13"/>
    <p:sldId id="2449" r:id="rId14"/>
    <p:sldId id="2450" r:id="rId15"/>
    <p:sldId id="2451" r:id="rId16"/>
    <p:sldId id="2452" r:id="rId17"/>
    <p:sldId id="2453" r:id="rId18"/>
    <p:sldId id="2438" r:id="rId19"/>
    <p:sldId id="2447" r:id="rId20"/>
    <p:sldId id="2463" r:id="rId2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0CA45-AA11-4A65-8776-02393D2C87CC}" v="42" dt="2024-04-27T02:31:28.136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37938AC3-D8EF-4EE0-AFA1-8189E4727969}"/>
    <pc:docChg chg="undo custSel addSld delSld modSld sldOrd">
      <pc:chgData name="USB - ANP - Edinaldo Juarez" userId="1b83f35e-be5e-4501-83a4-9033d6a01cc7" providerId="ADAL" clId="{37938AC3-D8EF-4EE0-AFA1-8189E4727969}" dt="2024-04-26T13:22:24.393" v="933" actId="962"/>
      <pc:docMkLst>
        <pc:docMk/>
      </pc:docMkLst>
      <pc:sldChg chg="addSp delSp modSp mod">
        <pc:chgData name="USB - ANP - Edinaldo Juarez" userId="1b83f35e-be5e-4501-83a4-9033d6a01cc7" providerId="ADAL" clId="{37938AC3-D8EF-4EE0-AFA1-8189E4727969}" dt="2024-04-26T12:28:27.689" v="477" actId="962"/>
        <pc:sldMkLst>
          <pc:docMk/>
          <pc:sldMk cId="517853255" sldId="256"/>
        </pc:sldMkLst>
        <pc:spChg chg="add del mod">
          <ac:chgData name="USB - ANP - Edinaldo Juarez" userId="1b83f35e-be5e-4501-83a4-9033d6a01cc7" providerId="ADAL" clId="{37938AC3-D8EF-4EE0-AFA1-8189E4727969}" dt="2024-04-26T12:28:25.922" v="475" actId="931"/>
          <ac:spMkLst>
            <pc:docMk/>
            <pc:sldMk cId="517853255" sldId="256"/>
            <ac:spMk id="9" creationId="{1D7E5594-40A6-9A7F-8EB6-60234C164CDC}"/>
          </ac:spMkLst>
        </pc:spChg>
        <pc:picChg chg="del">
          <ac:chgData name="USB - ANP - Edinaldo Juarez" userId="1b83f35e-be5e-4501-83a4-9033d6a01cc7" providerId="ADAL" clId="{37938AC3-D8EF-4EE0-AFA1-8189E4727969}" dt="2024-04-26T12:27:52.532" v="474" actId="478"/>
          <ac:picMkLst>
            <pc:docMk/>
            <pc:sldMk cId="517853255" sldId="256"/>
            <ac:picMk id="8" creationId="{3F6BEADC-FAE1-884E-8B62-36917E3FB075}"/>
          </ac:picMkLst>
        </pc:picChg>
        <pc:picChg chg="add mod">
          <ac:chgData name="USB - ANP - Edinaldo Juarez" userId="1b83f35e-be5e-4501-83a4-9033d6a01cc7" providerId="ADAL" clId="{37938AC3-D8EF-4EE0-AFA1-8189E4727969}" dt="2024-04-26T12:28:27.689" v="477" actId="962"/>
          <ac:picMkLst>
            <pc:docMk/>
            <pc:sldMk cId="517853255" sldId="256"/>
            <ac:picMk id="11" creationId="{8B65C793-6C05-3965-123F-1F6DB958B4FB}"/>
          </ac:picMkLst>
        </pc:picChg>
      </pc:sldChg>
      <pc:sldChg chg="addSp delSp modSp mod modAnim">
        <pc:chgData name="USB - ANP - Edinaldo Juarez" userId="1b83f35e-be5e-4501-83a4-9033d6a01cc7" providerId="ADAL" clId="{37938AC3-D8EF-4EE0-AFA1-8189E4727969}" dt="2024-04-26T13:15:08.263" v="915"/>
        <pc:sldMkLst>
          <pc:docMk/>
          <pc:sldMk cId="562941178" sldId="353"/>
        </pc:sldMkLst>
        <pc:spChg chg="mod">
          <ac:chgData name="USB - ANP - Edinaldo Juarez" userId="1b83f35e-be5e-4501-83a4-9033d6a01cc7" providerId="ADAL" clId="{37938AC3-D8EF-4EE0-AFA1-8189E4727969}" dt="2024-04-26T12:40:15.988" v="537" actId="1076"/>
          <ac:spMkLst>
            <pc:docMk/>
            <pc:sldMk cId="562941178" sldId="353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1:04.203" v="495" actId="931"/>
          <ac:spMkLst>
            <pc:docMk/>
            <pc:sldMk cId="562941178" sldId="353"/>
            <ac:spMk id="5" creationId="{594978CC-8F42-06E5-FA38-352B025AEB20}"/>
          </ac:spMkLst>
        </pc:spChg>
        <pc:spChg chg="mod">
          <ac:chgData name="USB - ANP - Edinaldo Juarez" userId="1b83f35e-be5e-4501-83a4-9033d6a01cc7" providerId="ADAL" clId="{37938AC3-D8EF-4EE0-AFA1-8189E4727969}" dt="2024-04-26T12:40:09.020" v="535" actId="1076"/>
          <ac:spMkLst>
            <pc:docMk/>
            <pc:sldMk cId="562941178" sldId="353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1:30.657" v="499" actId="931"/>
          <ac:spMkLst>
            <pc:docMk/>
            <pc:sldMk cId="562941178" sldId="353"/>
            <ac:spMk id="11" creationId="{1A62A941-A142-EAA6-4217-6D22CBB3E0AA}"/>
          </ac:spMkLst>
        </pc:spChg>
        <pc:spChg chg="add del mod">
          <ac:chgData name="USB - ANP - Edinaldo Juarez" userId="1b83f35e-be5e-4501-83a4-9033d6a01cc7" providerId="ADAL" clId="{37938AC3-D8EF-4EE0-AFA1-8189E4727969}" dt="2024-04-26T13:14:20.581" v="909" actId="478"/>
          <ac:spMkLst>
            <pc:docMk/>
            <pc:sldMk cId="562941178" sldId="353"/>
            <ac:spMk id="14" creationId="{281FC9E3-7489-89D7-65C8-3B35C52D45C0}"/>
          </ac:spMkLst>
        </pc:spChg>
        <pc:spChg chg="add mod">
          <ac:chgData name="USB - ANP - Edinaldo Juarez" userId="1b83f35e-be5e-4501-83a4-9033d6a01cc7" providerId="ADAL" clId="{37938AC3-D8EF-4EE0-AFA1-8189E4727969}" dt="2024-04-26T13:14:56.828" v="914" actId="14100"/>
          <ac:spMkLst>
            <pc:docMk/>
            <pc:sldMk cId="562941178" sldId="353"/>
            <ac:spMk id="15" creationId="{7CA5B662-38A7-D85C-5FA8-7A01F1577C07}"/>
          </ac:spMkLst>
        </pc:spChg>
        <pc:picChg chg="del">
          <ac:chgData name="USB - ANP - Edinaldo Juarez" userId="1b83f35e-be5e-4501-83a4-9033d6a01cc7" providerId="ADAL" clId="{37938AC3-D8EF-4EE0-AFA1-8189E4727969}" dt="2024-04-26T12:30:53.031" v="494" actId="478"/>
          <ac:picMkLst>
            <pc:docMk/>
            <pc:sldMk cId="562941178" sldId="353"/>
            <ac:picMk id="7" creationId="{D662FAC5-0BC5-3A42-B5EC-06C23DD29F93}"/>
          </ac:picMkLst>
        </pc:picChg>
        <pc:picChg chg="add del mod">
          <ac:chgData name="USB - ANP - Edinaldo Juarez" userId="1b83f35e-be5e-4501-83a4-9033d6a01cc7" providerId="ADAL" clId="{37938AC3-D8EF-4EE0-AFA1-8189E4727969}" dt="2024-04-26T12:31:10.576" v="498" actId="478"/>
          <ac:picMkLst>
            <pc:docMk/>
            <pc:sldMk cId="562941178" sldId="353"/>
            <ac:picMk id="9" creationId="{22853507-8069-4022-AF6E-9B27810F8110}"/>
          </ac:picMkLst>
        </pc:picChg>
        <pc:picChg chg="add mod">
          <ac:chgData name="USB - ANP - Edinaldo Juarez" userId="1b83f35e-be5e-4501-83a4-9033d6a01cc7" providerId="ADAL" clId="{37938AC3-D8EF-4EE0-AFA1-8189E4727969}" dt="2024-04-26T12:40:33.012" v="543" actId="1076"/>
          <ac:picMkLst>
            <pc:docMk/>
            <pc:sldMk cId="562941178" sldId="353"/>
            <ac:picMk id="13" creationId="{7670764F-2360-3F88-8FE9-FD6417557F47}"/>
          </ac:picMkLst>
        </pc:picChg>
      </pc:sldChg>
      <pc:sldChg chg="addSp delSp modSp del mod">
        <pc:chgData name="USB - ANP - Edinaldo Juarez" userId="1b83f35e-be5e-4501-83a4-9033d6a01cc7" providerId="ADAL" clId="{37938AC3-D8EF-4EE0-AFA1-8189E4727969}" dt="2024-04-26T13:01:49.320" v="743" actId="47"/>
        <pc:sldMkLst>
          <pc:docMk/>
          <pc:sldMk cId="963752427" sldId="365"/>
        </pc:sldMkLst>
        <pc:spChg chg="add mod">
          <ac:chgData name="USB - ANP - Edinaldo Juarez" userId="1b83f35e-be5e-4501-83a4-9033d6a01cc7" providerId="ADAL" clId="{37938AC3-D8EF-4EE0-AFA1-8189E4727969}" dt="2024-04-26T12:05:14.279" v="470"/>
          <ac:spMkLst>
            <pc:docMk/>
            <pc:sldMk cId="963752427" sldId="365"/>
            <ac:spMk id="2" creationId="{D24F1D75-16DF-AF49-BAC3-4C88222E74B3}"/>
          </ac:spMkLst>
        </pc:spChg>
        <pc:spChg chg="add mod">
          <ac:chgData name="USB - ANP - Edinaldo Juarez" userId="1b83f35e-be5e-4501-83a4-9033d6a01cc7" providerId="ADAL" clId="{37938AC3-D8EF-4EE0-AFA1-8189E4727969}" dt="2024-04-26T12:05:19.271" v="471" actId="478"/>
          <ac:spMkLst>
            <pc:docMk/>
            <pc:sldMk cId="963752427" sldId="365"/>
            <ac:spMk id="4" creationId="{4EE9CF42-5F47-4014-2796-66380AC831E1}"/>
          </ac:spMkLst>
        </pc:spChg>
        <pc:picChg chg="del">
          <ac:chgData name="USB - ANP - Edinaldo Juarez" userId="1b83f35e-be5e-4501-83a4-9033d6a01cc7" providerId="ADAL" clId="{37938AC3-D8EF-4EE0-AFA1-8189E4727969}" dt="2024-04-26T12:05:19.271" v="471" actId="478"/>
          <ac:picMkLst>
            <pc:docMk/>
            <pc:sldMk cId="963752427" sldId="365"/>
            <ac:picMk id="7" creationId="{D8A24D66-1393-5A4A-A837-99DB7C78625B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04:16.185" v="761"/>
        <pc:sldMkLst>
          <pc:docMk/>
          <pc:sldMk cId="697528372" sldId="370"/>
        </pc:sldMkLst>
        <pc:spChg chg="mod">
          <ac:chgData name="USB - ANP - Edinaldo Juarez" userId="1b83f35e-be5e-4501-83a4-9033d6a01cc7" providerId="ADAL" clId="{37938AC3-D8EF-4EE0-AFA1-8189E4727969}" dt="2024-04-25T23:41:20.437" v="111" actId="14100"/>
          <ac:spMkLst>
            <pc:docMk/>
            <pc:sldMk cId="697528372" sldId="370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5T23:41:26.770" v="113" actId="478"/>
          <ac:spMkLst>
            <pc:docMk/>
            <pc:sldMk cId="697528372" sldId="370"/>
            <ac:spMk id="5" creationId="{12922932-9683-A0EC-3F56-AF02B3D5B2A3}"/>
          </ac:spMkLst>
        </pc:spChg>
        <pc:spChg chg="add del mod">
          <ac:chgData name="USB - ANP - Edinaldo Juarez" userId="1b83f35e-be5e-4501-83a4-9033d6a01cc7" providerId="ADAL" clId="{37938AC3-D8EF-4EE0-AFA1-8189E4727969}" dt="2024-04-26T12:57:54.371" v="673" actId="478"/>
          <ac:spMkLst>
            <pc:docMk/>
            <pc:sldMk cId="697528372" sldId="370"/>
            <ac:spMk id="7" creationId="{A5376D27-D0CF-CAC7-BF59-0A55A51482CB}"/>
          </ac:spMkLst>
        </pc:spChg>
        <pc:spChg chg="del">
          <ac:chgData name="USB - ANP - Edinaldo Juarez" userId="1b83f35e-be5e-4501-83a4-9033d6a01cc7" providerId="ADAL" clId="{37938AC3-D8EF-4EE0-AFA1-8189E4727969}" dt="2024-04-25T23:41:23.768" v="112" actId="478"/>
          <ac:spMkLst>
            <pc:docMk/>
            <pc:sldMk cId="697528372" sldId="370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58:08.420" v="675" actId="931"/>
          <ac:spMkLst>
            <pc:docMk/>
            <pc:sldMk cId="697528372" sldId="370"/>
            <ac:spMk id="10" creationId="{803C76DB-F17D-793D-20AF-4B1DEC33778D}"/>
          </ac:spMkLst>
        </pc:spChg>
        <pc:spChg chg="del">
          <ac:chgData name="USB - ANP - Edinaldo Juarez" userId="1b83f35e-be5e-4501-83a4-9033d6a01cc7" providerId="ADAL" clId="{37938AC3-D8EF-4EE0-AFA1-8189E4727969}" dt="2024-04-26T12:57:48.957" v="671" actId="478"/>
          <ac:spMkLst>
            <pc:docMk/>
            <pc:sldMk cId="697528372" sldId="370"/>
            <ac:spMk id="13" creationId="{C6C7DB9E-AAE0-492D-9636-97F97F7754BC}"/>
          </ac:spMkLst>
        </pc:spChg>
        <pc:picChg chg="add mod">
          <ac:chgData name="USB - ANP - Edinaldo Juarez" userId="1b83f35e-be5e-4501-83a4-9033d6a01cc7" providerId="ADAL" clId="{37938AC3-D8EF-4EE0-AFA1-8189E4727969}" dt="2024-04-26T12:58:10.014" v="677" actId="962"/>
          <ac:picMkLst>
            <pc:docMk/>
            <pc:sldMk cId="697528372" sldId="370"/>
            <ac:picMk id="12" creationId="{9F07ECA6-6ED2-6E95-B042-0B22E4A6F948}"/>
          </ac:picMkLst>
        </pc:picChg>
        <pc:picChg chg="add del">
          <ac:chgData name="USB - ANP - Edinaldo Juarez" userId="1b83f35e-be5e-4501-83a4-9033d6a01cc7" providerId="ADAL" clId="{37938AC3-D8EF-4EE0-AFA1-8189E4727969}" dt="2024-04-26T12:58:01.799" v="674" actId="478"/>
          <ac:picMkLst>
            <pc:docMk/>
            <pc:sldMk cId="697528372" sldId="370"/>
            <ac:picMk id="22" creationId="{0FEF81CE-5738-455D-9503-39AD533BFE63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0:27.148" v="896" actId="20577"/>
        <pc:sldMkLst>
          <pc:docMk/>
          <pc:sldMk cId="1451314662" sldId="371"/>
        </pc:sldMkLst>
        <pc:spChg chg="mod ord">
          <ac:chgData name="USB - ANP - Edinaldo Juarez" userId="1b83f35e-be5e-4501-83a4-9033d6a01cc7" providerId="ADAL" clId="{37938AC3-D8EF-4EE0-AFA1-8189E4727969}" dt="2024-04-26T13:10:27.148" v="896" actId="20577"/>
          <ac:spMkLst>
            <pc:docMk/>
            <pc:sldMk cId="1451314662" sldId="371"/>
            <ac:spMk id="4" creationId="{00000000-0000-0000-0000-000000000000}"/>
          </ac:spMkLst>
        </pc:spChg>
        <pc:spChg chg="del">
          <ac:chgData name="USB - ANP - Edinaldo Juarez" userId="1b83f35e-be5e-4501-83a4-9033d6a01cc7" providerId="ADAL" clId="{37938AC3-D8EF-4EE0-AFA1-8189E4727969}" dt="2024-04-26T13:09:50.407" v="871" actId="478"/>
          <ac:spMkLst>
            <pc:docMk/>
            <pc:sldMk cId="1451314662" sldId="371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3:06:03.813" v="774" actId="478"/>
          <ac:spMkLst>
            <pc:docMk/>
            <pc:sldMk cId="1451314662" sldId="371"/>
            <ac:spMk id="10" creationId="{B244E6DB-CECE-4628-8C14-808F29137D88}"/>
          </ac:spMkLst>
        </pc:spChg>
        <pc:spChg chg="add del mod">
          <ac:chgData name="USB - ANP - Edinaldo Juarez" userId="1b83f35e-be5e-4501-83a4-9033d6a01cc7" providerId="ADAL" clId="{37938AC3-D8EF-4EE0-AFA1-8189E4727969}" dt="2024-04-26T13:06:26.541" v="781" actId="931"/>
          <ac:spMkLst>
            <pc:docMk/>
            <pc:sldMk cId="1451314662" sldId="371"/>
            <ac:spMk id="14" creationId="{0EF2C801-E21B-0EEE-26C0-0C1EA94807BF}"/>
          </ac:spMkLst>
        </pc:spChg>
        <pc:spChg chg="add del mod">
          <ac:chgData name="USB - ANP - Edinaldo Juarez" userId="1b83f35e-be5e-4501-83a4-9033d6a01cc7" providerId="ADAL" clId="{37938AC3-D8EF-4EE0-AFA1-8189E4727969}" dt="2024-04-26T13:09:52.622" v="872" actId="478"/>
          <ac:spMkLst>
            <pc:docMk/>
            <pc:sldMk cId="1451314662" sldId="371"/>
            <ac:spMk id="18" creationId="{C888B98E-E529-F9D8-35B2-ABBC0570C485}"/>
          </ac:spMkLst>
        </pc:spChg>
        <pc:picChg chg="add mod">
          <ac:chgData name="USB - ANP - Edinaldo Juarez" userId="1b83f35e-be5e-4501-83a4-9033d6a01cc7" providerId="ADAL" clId="{37938AC3-D8EF-4EE0-AFA1-8189E4727969}" dt="2024-04-25T23:33:54.400" v="40" actId="14100"/>
          <ac:picMkLst>
            <pc:docMk/>
            <pc:sldMk cId="1451314662" sldId="371"/>
            <ac:picMk id="6" creationId="{14346E7D-DEB5-1D6B-CF9B-5BE265F523A9}"/>
          </ac:picMkLst>
        </pc:picChg>
        <pc:picChg chg="add del">
          <ac:chgData name="USB - ANP - Edinaldo Juarez" userId="1b83f35e-be5e-4501-83a4-9033d6a01cc7" providerId="ADAL" clId="{37938AC3-D8EF-4EE0-AFA1-8189E4727969}" dt="2024-04-26T13:06:21.588" v="780" actId="478"/>
          <ac:picMkLst>
            <pc:docMk/>
            <pc:sldMk cId="1451314662" sldId="371"/>
            <ac:picMk id="7" creationId="{87E2FD8D-4CC8-2243-A18C-29E6CDCD4D48}"/>
          </ac:picMkLst>
        </pc:picChg>
        <pc:picChg chg="add mod">
          <ac:chgData name="USB - ANP - Edinaldo Juarez" userId="1b83f35e-be5e-4501-83a4-9033d6a01cc7" providerId="ADAL" clId="{37938AC3-D8EF-4EE0-AFA1-8189E4727969}" dt="2024-04-26T13:06:03.418" v="773" actId="931"/>
          <ac:picMkLst>
            <pc:docMk/>
            <pc:sldMk cId="1451314662" sldId="371"/>
            <ac:picMk id="12" creationId="{915F4435-CA77-8487-1096-9DF4FCFD5C56}"/>
          </ac:picMkLst>
        </pc:picChg>
        <pc:picChg chg="add mod">
          <ac:chgData name="USB - ANP - Edinaldo Juarez" userId="1b83f35e-be5e-4501-83a4-9033d6a01cc7" providerId="ADAL" clId="{37938AC3-D8EF-4EE0-AFA1-8189E4727969}" dt="2024-04-26T13:06:27.405" v="783" actId="962"/>
          <ac:picMkLst>
            <pc:docMk/>
            <pc:sldMk cId="1451314662" sldId="371"/>
            <ac:picMk id="16" creationId="{38FB4A0B-0715-5F3E-311F-D8D29EC9B5D6}"/>
          </ac:picMkLst>
        </pc:picChg>
        <pc:picChg chg="add del mod">
          <ac:chgData name="USB - ANP - Edinaldo Juarez" userId="1b83f35e-be5e-4501-83a4-9033d6a01cc7" providerId="ADAL" clId="{37938AC3-D8EF-4EE0-AFA1-8189E4727969}" dt="2024-04-26T13:06:20.663" v="779" actId="478"/>
          <ac:picMkLst>
            <pc:docMk/>
            <pc:sldMk cId="1451314662" sldId="371"/>
            <ac:picMk id="1026" creationId="{0E32C881-E61D-602D-FED4-E0E3503AE45B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2:44:18.441" v="590" actId="1036"/>
        <pc:sldMkLst>
          <pc:docMk/>
          <pc:sldMk cId="923545671" sldId="372"/>
        </pc:sldMkLst>
        <pc:spChg chg="del">
          <ac:chgData name="USB - ANP - Edinaldo Juarez" userId="1b83f35e-be5e-4501-83a4-9033d6a01cc7" providerId="ADAL" clId="{37938AC3-D8EF-4EE0-AFA1-8189E4727969}" dt="2024-04-26T11:41:49.182" v="189" actId="478"/>
          <ac:spMkLst>
            <pc:docMk/>
            <pc:sldMk cId="923545671" sldId="372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37938AC3-D8EF-4EE0-AFA1-8189E4727969}" dt="2024-04-26T12:44:04.196" v="576" actId="1076"/>
          <ac:spMkLst>
            <pc:docMk/>
            <pc:sldMk cId="923545671" sldId="372"/>
            <ac:spMk id="5" creationId="{402D19F4-C7B1-3385-21F9-F9308FB36097}"/>
          </ac:spMkLst>
        </pc:spChg>
        <pc:spChg chg="add del mod">
          <ac:chgData name="USB - ANP - Edinaldo Juarez" userId="1b83f35e-be5e-4501-83a4-9033d6a01cc7" providerId="ADAL" clId="{37938AC3-D8EF-4EE0-AFA1-8189E4727969}" dt="2024-04-26T11:41:57.213" v="193" actId="478"/>
          <ac:spMkLst>
            <pc:docMk/>
            <pc:sldMk cId="923545671" sldId="372"/>
            <ac:spMk id="11" creationId="{16148788-3E13-935B-1935-5A7D71108CBF}"/>
          </ac:spMkLst>
        </pc:spChg>
        <pc:spChg chg="add mod">
          <ac:chgData name="USB - ANP - Edinaldo Juarez" userId="1b83f35e-be5e-4501-83a4-9033d6a01cc7" providerId="ADAL" clId="{37938AC3-D8EF-4EE0-AFA1-8189E4727969}" dt="2024-04-26T12:44:18.441" v="590" actId="1036"/>
          <ac:spMkLst>
            <pc:docMk/>
            <pc:sldMk cId="923545671" sldId="372"/>
            <ac:spMk id="12" creationId="{0790F0DD-D1C2-AB17-1D88-D41526495EE5}"/>
          </ac:spMkLst>
        </pc:spChg>
        <pc:spChg chg="add del mod">
          <ac:chgData name="USB - ANP - Edinaldo Juarez" userId="1b83f35e-be5e-4501-83a4-9033d6a01cc7" providerId="ADAL" clId="{37938AC3-D8EF-4EE0-AFA1-8189E4727969}" dt="2024-04-26T12:43:57.611" v="573" actId="931"/>
          <ac:spMkLst>
            <pc:docMk/>
            <pc:sldMk cId="923545671" sldId="372"/>
            <ac:spMk id="14" creationId="{F185AB8B-7580-CB4D-D009-9812F72862E9}"/>
          </ac:spMkLst>
        </pc:spChg>
        <pc:picChg chg="del">
          <ac:chgData name="USB - ANP - Edinaldo Juarez" userId="1b83f35e-be5e-4501-83a4-9033d6a01cc7" providerId="ADAL" clId="{37938AC3-D8EF-4EE0-AFA1-8189E4727969}" dt="2024-04-26T12:43:49.846" v="572" actId="478"/>
          <ac:picMkLst>
            <pc:docMk/>
            <pc:sldMk cId="923545671" sldId="372"/>
            <ac:picMk id="7" creationId="{E7663A1E-6847-5740-83FF-8196E22DB5B0}"/>
          </ac:picMkLst>
        </pc:picChg>
        <pc:picChg chg="add mod">
          <ac:chgData name="USB - ANP - Edinaldo Juarez" userId="1b83f35e-be5e-4501-83a4-9033d6a01cc7" providerId="ADAL" clId="{37938AC3-D8EF-4EE0-AFA1-8189E4727969}" dt="2024-04-25T23:33:29.464" v="35"/>
          <ac:picMkLst>
            <pc:docMk/>
            <pc:sldMk cId="923545671" sldId="372"/>
            <ac:picMk id="9" creationId="{F797ACEA-1482-543C-D5DA-EAB4BAB70A5D}"/>
          </ac:picMkLst>
        </pc:picChg>
        <pc:picChg chg="add mod">
          <ac:chgData name="USB - ANP - Edinaldo Juarez" userId="1b83f35e-be5e-4501-83a4-9033d6a01cc7" providerId="ADAL" clId="{37938AC3-D8EF-4EE0-AFA1-8189E4727969}" dt="2024-04-26T12:44:08.395" v="577" actId="14100"/>
          <ac:picMkLst>
            <pc:docMk/>
            <pc:sldMk cId="923545671" sldId="372"/>
            <ac:picMk id="17" creationId="{8CCB9159-A34D-0737-200C-32EE2CF8E8E5}"/>
          </ac:picMkLst>
        </pc:picChg>
      </pc:sldChg>
      <pc:sldChg chg="addSp delSp modSp mod modClrScheme chgLayout">
        <pc:chgData name="USB - ANP - Edinaldo Juarez" userId="1b83f35e-be5e-4501-83a4-9033d6a01cc7" providerId="ADAL" clId="{37938AC3-D8EF-4EE0-AFA1-8189E4727969}" dt="2024-04-26T13:22:24.393" v="933" actId="962"/>
        <pc:sldMkLst>
          <pc:docMk/>
          <pc:sldMk cId="2074766540" sldId="401"/>
        </pc:sldMkLst>
        <pc:spChg chg="del mod">
          <ac:chgData name="USB - ANP - Edinaldo Juarez" userId="1b83f35e-be5e-4501-83a4-9033d6a01cc7" providerId="ADAL" clId="{37938AC3-D8EF-4EE0-AFA1-8189E4727969}" dt="2024-04-26T11:39:08.844" v="159" actId="478"/>
          <ac:spMkLst>
            <pc:docMk/>
            <pc:sldMk cId="2074766540" sldId="401"/>
            <ac:spMk id="2" creationId="{B138CF5B-E8DE-48F3-9581-51BBEC47AE73}"/>
          </ac:spMkLst>
        </pc:spChg>
        <pc:spChg chg="del">
          <ac:chgData name="USB - ANP - Edinaldo Juarez" userId="1b83f35e-be5e-4501-83a4-9033d6a01cc7" providerId="ADAL" clId="{37938AC3-D8EF-4EE0-AFA1-8189E4727969}" dt="2024-04-25T23:33:02.026" v="28" actId="478"/>
          <ac:spMkLst>
            <pc:docMk/>
            <pc:sldMk cId="2074766540" sldId="401"/>
            <ac:spMk id="3" creationId="{EF5D29EF-CFED-41EF-9138-BE844655F339}"/>
          </ac:spMkLst>
        </pc:spChg>
        <pc:spChg chg="add del mod">
          <ac:chgData name="USB - ANP - Edinaldo Juarez" userId="1b83f35e-be5e-4501-83a4-9033d6a01cc7" providerId="ADAL" clId="{37938AC3-D8EF-4EE0-AFA1-8189E4727969}" dt="2024-04-25T23:33:04.640" v="29" actId="478"/>
          <ac:spMkLst>
            <pc:docMk/>
            <pc:sldMk cId="2074766540" sldId="401"/>
            <ac:spMk id="5" creationId="{6F5E9BE7-70BF-5D08-C4D0-F5AB2AFCA59D}"/>
          </ac:spMkLst>
        </pc:spChg>
        <pc:spChg chg="add del mod">
          <ac:chgData name="USB - ANP - Edinaldo Juarez" userId="1b83f35e-be5e-4501-83a4-9033d6a01cc7" providerId="ADAL" clId="{37938AC3-D8EF-4EE0-AFA1-8189E4727969}" dt="2024-04-26T11:39:15.867" v="160" actId="478"/>
          <ac:spMkLst>
            <pc:docMk/>
            <pc:sldMk cId="2074766540" sldId="401"/>
            <ac:spMk id="8" creationId="{83C792E9-8AD9-E66D-AA5F-6CC95A898E35}"/>
          </ac:spMkLst>
        </pc:spChg>
        <pc:spChg chg="add mod">
          <ac:chgData name="USB - ANP - Edinaldo Juarez" userId="1b83f35e-be5e-4501-83a4-9033d6a01cc7" providerId="ADAL" clId="{37938AC3-D8EF-4EE0-AFA1-8189E4727969}" dt="2024-04-26T11:39:37.226" v="167" actId="1076"/>
          <ac:spMkLst>
            <pc:docMk/>
            <pc:sldMk cId="2074766540" sldId="401"/>
            <ac:spMk id="9" creationId="{B0B1623B-CBD7-47F4-2B30-B34515406B08}"/>
          </ac:spMkLst>
        </pc:spChg>
        <pc:spChg chg="add del mod ord">
          <ac:chgData name="USB - ANP - Edinaldo Juarez" userId="1b83f35e-be5e-4501-83a4-9033d6a01cc7" providerId="ADAL" clId="{37938AC3-D8EF-4EE0-AFA1-8189E4727969}" dt="2024-04-26T13:02:18.461" v="745" actId="700"/>
          <ac:spMkLst>
            <pc:docMk/>
            <pc:sldMk cId="2074766540" sldId="401"/>
            <ac:spMk id="11" creationId="{04B42F1A-86ED-3530-B47E-437A1EA12B07}"/>
          </ac:spMkLst>
        </pc:spChg>
        <pc:spChg chg="add del mod ord">
          <ac:chgData name="USB - ANP - Edinaldo Juarez" userId="1b83f35e-be5e-4501-83a4-9033d6a01cc7" providerId="ADAL" clId="{37938AC3-D8EF-4EE0-AFA1-8189E4727969}" dt="2024-04-26T13:02:18.461" v="745" actId="700"/>
          <ac:spMkLst>
            <pc:docMk/>
            <pc:sldMk cId="2074766540" sldId="401"/>
            <ac:spMk id="12" creationId="{9C22E23B-9B98-2472-3458-FE049B391204}"/>
          </ac:spMkLst>
        </pc:spChg>
        <pc:spChg chg="add del mod ord">
          <ac:chgData name="USB - ANP - Edinaldo Juarez" userId="1b83f35e-be5e-4501-83a4-9033d6a01cc7" providerId="ADAL" clId="{37938AC3-D8EF-4EE0-AFA1-8189E4727969}" dt="2024-04-26T13:02:31.675" v="746" actId="700"/>
          <ac:spMkLst>
            <pc:docMk/>
            <pc:sldMk cId="2074766540" sldId="401"/>
            <ac:spMk id="13" creationId="{DD3406F2-56AF-77DD-A66F-8B34C6B4B321}"/>
          </ac:spMkLst>
        </pc:spChg>
        <pc:spChg chg="add del mod ord">
          <ac:chgData name="USB - ANP - Edinaldo Juarez" userId="1b83f35e-be5e-4501-83a4-9033d6a01cc7" providerId="ADAL" clId="{37938AC3-D8EF-4EE0-AFA1-8189E4727969}" dt="2024-04-26T13:02:31.675" v="746" actId="700"/>
          <ac:spMkLst>
            <pc:docMk/>
            <pc:sldMk cId="2074766540" sldId="401"/>
            <ac:spMk id="14" creationId="{8FCE77DF-9C0D-82AE-8A6E-A263EF2BE888}"/>
          </ac:spMkLst>
        </pc:spChg>
        <pc:spChg chg="add del mod ord">
          <ac:chgData name="USB - ANP - Edinaldo Juarez" userId="1b83f35e-be5e-4501-83a4-9033d6a01cc7" providerId="ADAL" clId="{37938AC3-D8EF-4EE0-AFA1-8189E4727969}" dt="2024-04-26T13:03:50.295" v="758" actId="478"/>
          <ac:spMkLst>
            <pc:docMk/>
            <pc:sldMk cId="2074766540" sldId="401"/>
            <ac:spMk id="15" creationId="{BAD00728-4851-3BB1-16A4-770ADDC5687D}"/>
          </ac:spMkLst>
        </pc:spChg>
        <pc:spChg chg="add del mod ord">
          <ac:chgData name="USB - ANP - Edinaldo Juarez" userId="1b83f35e-be5e-4501-83a4-9033d6a01cc7" providerId="ADAL" clId="{37938AC3-D8EF-4EE0-AFA1-8189E4727969}" dt="2024-04-26T13:03:53.093" v="759" actId="478"/>
          <ac:spMkLst>
            <pc:docMk/>
            <pc:sldMk cId="2074766540" sldId="401"/>
            <ac:spMk id="16" creationId="{2E7E227D-BE65-A254-9241-0C1120017227}"/>
          </ac:spMkLst>
        </pc:spChg>
        <pc:spChg chg="add del mod ord">
          <ac:chgData name="USB - ANP - Edinaldo Juarez" userId="1b83f35e-be5e-4501-83a4-9033d6a01cc7" providerId="ADAL" clId="{37938AC3-D8EF-4EE0-AFA1-8189E4727969}" dt="2024-04-26T13:02:41.089" v="747" actId="931"/>
          <ac:spMkLst>
            <pc:docMk/>
            <pc:sldMk cId="2074766540" sldId="401"/>
            <ac:spMk id="17" creationId="{03184204-388C-A487-414F-4876BB4B8150}"/>
          </ac:spMkLst>
        </pc:spChg>
        <pc:spChg chg="add del mod">
          <ac:chgData name="USB - ANP - Edinaldo Juarez" userId="1b83f35e-be5e-4501-83a4-9033d6a01cc7" providerId="ADAL" clId="{37938AC3-D8EF-4EE0-AFA1-8189E4727969}" dt="2024-04-26T13:03:07.785" v="751" actId="931"/>
          <ac:spMkLst>
            <pc:docMk/>
            <pc:sldMk cId="2074766540" sldId="401"/>
            <ac:spMk id="21" creationId="{01C15A71-8BA3-5DFA-128E-FC37A62261FB}"/>
          </ac:spMkLst>
        </pc:spChg>
        <pc:spChg chg="add del mod">
          <ac:chgData name="USB - ANP - Edinaldo Juarez" userId="1b83f35e-be5e-4501-83a4-9033d6a01cc7" providerId="ADAL" clId="{37938AC3-D8EF-4EE0-AFA1-8189E4727969}" dt="2024-04-26T13:03:42.388" v="755" actId="931"/>
          <ac:spMkLst>
            <pc:docMk/>
            <pc:sldMk cId="2074766540" sldId="401"/>
            <ac:spMk id="25" creationId="{CD1D681D-D98D-BA24-36A5-862DE15EFC3A}"/>
          </ac:spMkLst>
        </pc:spChg>
        <pc:spChg chg="add del mod">
          <ac:chgData name="USB - ANP - Edinaldo Juarez" userId="1b83f35e-be5e-4501-83a4-9033d6a01cc7" providerId="ADAL" clId="{37938AC3-D8EF-4EE0-AFA1-8189E4727969}" dt="2024-04-26T13:21:49.371" v="929" actId="931"/>
          <ac:spMkLst>
            <pc:docMk/>
            <pc:sldMk cId="2074766540" sldId="401"/>
            <ac:spMk id="29" creationId="{64E68AA5-ABDC-AEF1-7C5A-A8425E59E483}"/>
          </ac:spMkLst>
        </pc:spChg>
        <pc:spChg chg="add del mod">
          <ac:chgData name="USB - ANP - Edinaldo Juarez" userId="1b83f35e-be5e-4501-83a4-9033d6a01cc7" providerId="ADAL" clId="{37938AC3-D8EF-4EE0-AFA1-8189E4727969}" dt="2024-04-26T13:22:23.400" v="931" actId="931"/>
          <ac:spMkLst>
            <pc:docMk/>
            <pc:sldMk cId="2074766540" sldId="401"/>
            <ac:spMk id="33" creationId="{0EAAD759-94DB-3F87-E359-59F631DB5300}"/>
          </ac:spMkLst>
        </pc:spChg>
        <pc:picChg chg="add mod">
          <ac:chgData name="USB - ANP - Edinaldo Juarez" userId="1b83f35e-be5e-4501-83a4-9033d6a01cc7" providerId="ADAL" clId="{37938AC3-D8EF-4EE0-AFA1-8189E4727969}" dt="2024-04-25T23:33:05.786" v="30"/>
          <ac:picMkLst>
            <pc:docMk/>
            <pc:sldMk cId="2074766540" sldId="401"/>
            <ac:picMk id="6" creationId="{5F06FC2F-70FA-3992-7572-3772A10D4A67}"/>
          </ac:picMkLst>
        </pc:picChg>
        <pc:picChg chg="add del mod">
          <ac:chgData name="USB - ANP - Edinaldo Juarez" userId="1b83f35e-be5e-4501-83a4-9033d6a01cc7" providerId="ADAL" clId="{37938AC3-D8EF-4EE0-AFA1-8189E4727969}" dt="2024-04-26T12:45:27.111" v="598" actId="478"/>
          <ac:picMkLst>
            <pc:docMk/>
            <pc:sldMk cId="2074766540" sldId="401"/>
            <ac:picMk id="10" creationId="{1969D7CF-CC29-A6E9-24A1-0FB2EDD245F0}"/>
          </ac:picMkLst>
        </pc:picChg>
        <pc:picChg chg="add del mod">
          <ac:chgData name="USB - ANP - Edinaldo Juarez" userId="1b83f35e-be5e-4501-83a4-9033d6a01cc7" providerId="ADAL" clId="{37938AC3-D8EF-4EE0-AFA1-8189E4727969}" dt="2024-04-26T13:02:45.885" v="750" actId="478"/>
          <ac:picMkLst>
            <pc:docMk/>
            <pc:sldMk cId="2074766540" sldId="401"/>
            <ac:picMk id="19" creationId="{7AD4FA72-B418-6F38-1B64-58EAD31D442B}"/>
          </ac:picMkLst>
        </pc:picChg>
        <pc:picChg chg="add del mod">
          <ac:chgData name="USB - ANP - Edinaldo Juarez" userId="1b83f35e-be5e-4501-83a4-9033d6a01cc7" providerId="ADAL" clId="{37938AC3-D8EF-4EE0-AFA1-8189E4727969}" dt="2024-04-26T13:03:12.338" v="754" actId="478"/>
          <ac:picMkLst>
            <pc:docMk/>
            <pc:sldMk cId="2074766540" sldId="401"/>
            <ac:picMk id="23" creationId="{BBC98891-4C5F-8531-9EF8-51F6A4D3460A}"/>
          </ac:picMkLst>
        </pc:picChg>
        <pc:picChg chg="add del mod">
          <ac:chgData name="USB - ANP - Edinaldo Juarez" userId="1b83f35e-be5e-4501-83a4-9033d6a01cc7" providerId="ADAL" clId="{37938AC3-D8EF-4EE0-AFA1-8189E4727969}" dt="2024-04-26T13:21:42.128" v="928" actId="478"/>
          <ac:picMkLst>
            <pc:docMk/>
            <pc:sldMk cId="2074766540" sldId="401"/>
            <ac:picMk id="27" creationId="{A6AE86E2-3EB1-FE42-BCF8-52B183422201}"/>
          </ac:picMkLst>
        </pc:picChg>
        <pc:picChg chg="add del mod">
          <ac:chgData name="USB - ANP - Edinaldo Juarez" userId="1b83f35e-be5e-4501-83a4-9033d6a01cc7" providerId="ADAL" clId="{37938AC3-D8EF-4EE0-AFA1-8189E4727969}" dt="2024-04-26T13:22:08.222" v="930" actId="478"/>
          <ac:picMkLst>
            <pc:docMk/>
            <pc:sldMk cId="2074766540" sldId="401"/>
            <ac:picMk id="31" creationId="{6D3A5FC8-6E13-48A3-8E23-5A9978E69378}"/>
          </ac:picMkLst>
        </pc:picChg>
        <pc:picChg chg="add mod">
          <ac:chgData name="USB - ANP - Edinaldo Juarez" userId="1b83f35e-be5e-4501-83a4-9033d6a01cc7" providerId="ADAL" clId="{37938AC3-D8EF-4EE0-AFA1-8189E4727969}" dt="2024-04-26T13:22:24.393" v="933" actId="962"/>
          <ac:picMkLst>
            <pc:docMk/>
            <pc:sldMk cId="2074766540" sldId="401"/>
            <ac:picMk id="35" creationId="{C1937D6D-A516-8CFF-E16C-9B712E3DDFFA}"/>
          </ac:picMkLst>
        </pc:picChg>
      </pc:sldChg>
      <pc:sldChg chg="addSp delSp modSp mod ord modClrScheme modShow chgLayout">
        <pc:chgData name="USB - ANP - Edinaldo Juarez" userId="1b83f35e-be5e-4501-83a4-9033d6a01cc7" providerId="ADAL" clId="{37938AC3-D8EF-4EE0-AFA1-8189E4727969}" dt="2024-04-26T12:48:52.941" v="628" actId="14100"/>
        <pc:sldMkLst>
          <pc:docMk/>
          <pc:sldMk cId="2849151971" sldId="402"/>
        </pc:sldMkLst>
        <pc:spChg chg="add del mod">
          <ac:chgData name="USB - ANP - Edinaldo Juarez" userId="1b83f35e-be5e-4501-83a4-9033d6a01cc7" providerId="ADAL" clId="{37938AC3-D8EF-4EE0-AFA1-8189E4727969}" dt="2024-04-26T11:43:08.770" v="215" actId="478"/>
          <ac:spMkLst>
            <pc:docMk/>
            <pc:sldMk cId="2849151971" sldId="402"/>
            <ac:spMk id="4" creationId="{D4495322-7A42-B13A-5DBE-9473589B33CF}"/>
          </ac:spMkLst>
        </pc:spChg>
        <pc:spChg chg="add mod ord">
          <ac:chgData name="USB - ANP - Edinaldo Juarez" userId="1b83f35e-be5e-4501-83a4-9033d6a01cc7" providerId="ADAL" clId="{37938AC3-D8EF-4EE0-AFA1-8189E4727969}" dt="2024-04-26T12:48:52.941" v="628" actId="14100"/>
          <ac:spMkLst>
            <pc:docMk/>
            <pc:sldMk cId="2849151971" sldId="402"/>
            <ac:spMk id="5" creationId="{C1A4AC53-3932-FA8F-DF6E-EE4A22808B4A}"/>
          </ac:spMkLst>
        </pc:spChg>
        <pc:spChg chg="add del mod">
          <ac:chgData name="USB - ANP - Edinaldo Juarez" userId="1b83f35e-be5e-4501-83a4-9033d6a01cc7" providerId="ADAL" clId="{37938AC3-D8EF-4EE0-AFA1-8189E4727969}" dt="2024-04-26T11:44:01.345" v="252" actId="478"/>
          <ac:spMkLst>
            <pc:docMk/>
            <pc:sldMk cId="2849151971" sldId="402"/>
            <ac:spMk id="7" creationId="{D201D73C-7279-4C5E-B56E-1851F1A62E88}"/>
          </ac:spMkLst>
        </pc:spChg>
        <pc:spChg chg="add del mo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8" creationId="{C60B5E90-A632-2797-62E3-CDB23BDC415A}"/>
          </ac:spMkLst>
        </pc:spChg>
        <pc:spChg chg="add del mo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9" creationId="{E63A111A-F113-8E10-102F-5579595F8C11}"/>
          </ac:spMkLst>
        </pc:spChg>
        <pc:spChg chg="del">
          <ac:chgData name="USB - ANP - Edinaldo Juarez" userId="1b83f35e-be5e-4501-83a4-9033d6a01cc7" providerId="ADAL" clId="{37938AC3-D8EF-4EE0-AFA1-8189E4727969}" dt="2024-04-26T11:43:59.939" v="251" actId="478"/>
          <ac:spMkLst>
            <pc:docMk/>
            <pc:sldMk cId="2849151971" sldId="402"/>
            <ac:spMk id="10" creationId="{F67F229A-48C3-4BE7-96EC-3C05DC7FB720}"/>
          </ac:spMkLst>
        </pc:spChg>
        <pc:spChg chg="del">
          <ac:chgData name="USB - ANP - Edinaldo Juarez" userId="1b83f35e-be5e-4501-83a4-9033d6a01cc7" providerId="ADAL" clId="{37938AC3-D8EF-4EE0-AFA1-8189E4727969}" dt="2024-04-26T11:43:05.085" v="214" actId="478"/>
          <ac:spMkLst>
            <pc:docMk/>
            <pc:sldMk cId="2849151971" sldId="402"/>
            <ac:spMk id="11" creationId="{7041F48D-F184-4F9F-B5AC-F127F0898F39}"/>
          </ac:spMkLst>
        </pc:spChg>
        <pc:spChg chg="del mod ord">
          <ac:chgData name="USB - ANP - Edinaldo Juarez" userId="1b83f35e-be5e-4501-83a4-9033d6a01cc7" providerId="ADAL" clId="{37938AC3-D8EF-4EE0-AFA1-8189E4727969}" dt="2024-04-26T12:46:50.805" v="605" actId="700"/>
          <ac:spMkLst>
            <pc:docMk/>
            <pc:sldMk cId="2849151971" sldId="402"/>
            <ac:spMk id="12" creationId="{9C693BAD-6B4E-48AD-88BF-D933B374A1F1}"/>
          </ac:spMkLst>
        </pc:spChg>
        <pc:spChg chg="del">
          <ac:chgData name="USB - ANP - Edinaldo Juarez" userId="1b83f35e-be5e-4501-83a4-9033d6a01cc7" providerId="ADAL" clId="{37938AC3-D8EF-4EE0-AFA1-8189E4727969}" dt="2024-04-26T11:43:17.725" v="218" actId="478"/>
          <ac:spMkLst>
            <pc:docMk/>
            <pc:sldMk cId="2849151971" sldId="402"/>
            <ac:spMk id="13" creationId="{1B9E4CF7-70FB-40DF-BE47-6E5AE3154753}"/>
          </ac:spMkLst>
        </pc:spChg>
        <pc:spChg chg="mod ord">
          <ac:chgData name="USB - ANP - Edinaldo Juarez" userId="1b83f35e-be5e-4501-83a4-9033d6a01cc7" providerId="ADAL" clId="{37938AC3-D8EF-4EE0-AFA1-8189E4727969}" dt="2024-04-26T12:46:50.805" v="605" actId="700"/>
          <ac:spMkLst>
            <pc:docMk/>
            <pc:sldMk cId="2849151971" sldId="402"/>
            <ac:spMk id="14" creationId="{C1EA167B-7079-4284-997F-7309C510B763}"/>
          </ac:spMkLst>
        </pc:spChg>
        <pc:spChg chg="add del mod or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15" creationId="{B924FF97-CEE4-EB60-BFC0-00F4CFCA0AAF}"/>
          </ac:spMkLst>
        </pc:spChg>
        <pc:spChg chg="add del mod or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16" creationId="{9AD6B6F6-4E3F-1EC7-7BB1-29F5E8C5C0C1}"/>
          </ac:spMkLst>
        </pc:spChg>
        <pc:spChg chg="add del mod ord">
          <ac:chgData name="USB - ANP - Edinaldo Juarez" userId="1b83f35e-be5e-4501-83a4-9033d6a01cc7" providerId="ADAL" clId="{37938AC3-D8EF-4EE0-AFA1-8189E4727969}" dt="2024-04-26T12:47:26.917" v="610" actId="478"/>
          <ac:spMkLst>
            <pc:docMk/>
            <pc:sldMk cId="2849151971" sldId="402"/>
            <ac:spMk id="17" creationId="{58B6F9FB-529D-AC19-2191-C88585F57FD9}"/>
          </ac:spMkLst>
        </pc:spChg>
        <pc:spChg chg="add del mod ord">
          <ac:chgData name="USB - ANP - Edinaldo Juarez" userId="1b83f35e-be5e-4501-83a4-9033d6a01cc7" providerId="ADAL" clId="{37938AC3-D8EF-4EE0-AFA1-8189E4727969}" dt="2024-04-26T12:47:33.805" v="612" actId="478"/>
          <ac:spMkLst>
            <pc:docMk/>
            <pc:sldMk cId="2849151971" sldId="402"/>
            <ac:spMk id="18" creationId="{CE56C39D-3FFB-B1F0-068D-48A5F161B1A3}"/>
          </ac:spMkLst>
        </pc:spChg>
        <pc:spChg chg="add del mod ord">
          <ac:chgData name="USB - ANP - Edinaldo Juarez" userId="1b83f35e-be5e-4501-83a4-9033d6a01cc7" providerId="ADAL" clId="{37938AC3-D8EF-4EE0-AFA1-8189E4727969}" dt="2024-04-26T12:47:01.256" v="606" actId="931"/>
          <ac:spMkLst>
            <pc:docMk/>
            <pc:sldMk cId="2849151971" sldId="402"/>
            <ac:spMk id="19" creationId="{B4B70581-BBFB-600A-863D-D7C75FD242DE}"/>
          </ac:spMkLst>
        </pc:spChg>
        <pc:spChg chg="add del mod">
          <ac:chgData name="USB - ANP - Edinaldo Juarez" userId="1b83f35e-be5e-4501-83a4-9033d6a01cc7" providerId="ADAL" clId="{37938AC3-D8EF-4EE0-AFA1-8189E4727969}" dt="2024-04-26T12:48:05.063" v="615" actId="931"/>
          <ac:spMkLst>
            <pc:docMk/>
            <pc:sldMk cId="2849151971" sldId="402"/>
            <ac:spMk id="23" creationId="{26EAE604-9911-9942-547E-CC8C21205D50}"/>
          </ac:spMkLst>
        </pc:spChg>
        <pc:picChg chg="add del mod">
          <ac:chgData name="USB - ANP - Edinaldo Juarez" userId="1b83f35e-be5e-4501-83a4-9033d6a01cc7" providerId="ADAL" clId="{37938AC3-D8EF-4EE0-AFA1-8189E4727969}" dt="2024-04-26T12:47:51.251" v="614" actId="478"/>
          <ac:picMkLst>
            <pc:docMk/>
            <pc:sldMk cId="2849151971" sldId="402"/>
            <ac:picMk id="21" creationId="{B03B4515-027D-DF8B-BCD8-73796BB48096}"/>
          </ac:picMkLst>
        </pc:picChg>
        <pc:picChg chg="add mod">
          <ac:chgData name="USB - ANP - Edinaldo Juarez" userId="1b83f35e-be5e-4501-83a4-9033d6a01cc7" providerId="ADAL" clId="{37938AC3-D8EF-4EE0-AFA1-8189E4727969}" dt="2024-04-26T12:48:47.387" v="627" actId="1076"/>
          <ac:picMkLst>
            <pc:docMk/>
            <pc:sldMk cId="2849151971" sldId="402"/>
            <ac:picMk id="25" creationId="{53950EF0-9E3E-A62A-DF1F-B5268275395C}"/>
          </ac:picMkLst>
        </pc:picChg>
        <pc:picChg chg="add mod">
          <ac:chgData name="USB - ANP - Edinaldo Juarez" userId="1b83f35e-be5e-4501-83a4-9033d6a01cc7" providerId="ADAL" clId="{37938AC3-D8EF-4EE0-AFA1-8189E4727969}" dt="2024-04-26T12:48:27.945" v="621" actId="14100"/>
          <ac:picMkLst>
            <pc:docMk/>
            <pc:sldMk cId="2849151971" sldId="402"/>
            <ac:picMk id="27" creationId="{62ACDF10-9F20-82F9-9EE3-26D52A4408C1}"/>
          </ac:picMkLst>
        </pc:picChg>
      </pc:sldChg>
      <pc:sldChg chg="addSp delSp modSp mod modShow">
        <pc:chgData name="USB - ANP - Edinaldo Juarez" userId="1b83f35e-be5e-4501-83a4-9033d6a01cc7" providerId="ADAL" clId="{37938AC3-D8EF-4EE0-AFA1-8189E4727969}" dt="2024-04-26T13:06:12.505" v="778" actId="729"/>
        <pc:sldMkLst>
          <pc:docMk/>
          <pc:sldMk cId="1633727740" sldId="404"/>
        </pc:sldMkLst>
        <pc:spChg chg="mod">
          <ac:chgData name="USB - ANP - Edinaldo Juarez" userId="1b83f35e-be5e-4501-83a4-9033d6a01cc7" providerId="ADAL" clId="{37938AC3-D8EF-4EE0-AFA1-8189E4727969}" dt="2024-04-25T23:37:02.409" v="78" actId="1076"/>
          <ac:spMkLst>
            <pc:docMk/>
            <pc:sldMk cId="1633727740" sldId="404"/>
            <ac:spMk id="12" creationId="{C4DA2D1D-7EF6-FF25-17B3-A69ED53863D5}"/>
          </ac:spMkLst>
        </pc:spChg>
        <pc:spChg chg="add del mod">
          <ac:chgData name="USB - ANP - Edinaldo Juarez" userId="1b83f35e-be5e-4501-83a4-9033d6a01cc7" providerId="ADAL" clId="{37938AC3-D8EF-4EE0-AFA1-8189E4727969}" dt="2024-04-26T12:41:09.883" v="545" actId="931"/>
          <ac:spMkLst>
            <pc:docMk/>
            <pc:sldMk cId="1633727740" sldId="404"/>
            <ac:spMk id="16" creationId="{43745F10-065A-4838-2583-CF52177F708F}"/>
          </ac:spMkLst>
        </pc:spChg>
        <pc:picChg chg="del">
          <ac:chgData name="USB - ANP - Edinaldo Juarez" userId="1b83f35e-be5e-4501-83a4-9033d6a01cc7" providerId="ADAL" clId="{37938AC3-D8EF-4EE0-AFA1-8189E4727969}" dt="2024-04-26T12:40:51.854" v="544" actId="478"/>
          <ac:picMkLst>
            <pc:docMk/>
            <pc:sldMk cId="1633727740" sldId="404"/>
            <ac:picMk id="7" creationId="{2E3A6B9C-61DE-478A-BBBB-7765E56378A3}"/>
          </ac:picMkLst>
        </pc:picChg>
        <pc:picChg chg="add mod ord">
          <ac:chgData name="USB - ANP - Edinaldo Juarez" userId="1b83f35e-be5e-4501-83a4-9033d6a01cc7" providerId="ADAL" clId="{37938AC3-D8EF-4EE0-AFA1-8189E4727969}" dt="2024-04-26T12:41:20.470" v="550" actId="171"/>
          <ac:picMkLst>
            <pc:docMk/>
            <pc:sldMk cId="1633727740" sldId="404"/>
            <ac:picMk id="18" creationId="{0FD1F765-B55C-FC3D-EF57-783A69D08121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5:31.728" v="917"/>
        <pc:sldMkLst>
          <pc:docMk/>
          <pc:sldMk cId="3079534048" sldId="405"/>
        </pc:sldMkLst>
        <pc:spChg chg="mod">
          <ac:chgData name="USB - ANP - Edinaldo Juarez" userId="1b83f35e-be5e-4501-83a4-9033d6a01cc7" providerId="ADAL" clId="{37938AC3-D8EF-4EE0-AFA1-8189E4727969}" dt="2024-04-25T23:39:18.504" v="103" actId="14100"/>
          <ac:spMkLst>
            <pc:docMk/>
            <pc:sldMk cId="3079534048" sldId="405"/>
            <ac:spMk id="2" creationId="{3E0E08A1-FEAA-4F21-96E4-5A57CFAABBE2}"/>
          </ac:spMkLst>
        </pc:spChg>
        <pc:spChg chg="del">
          <ac:chgData name="USB - ANP - Edinaldo Juarez" userId="1b83f35e-be5e-4501-83a4-9033d6a01cc7" providerId="ADAL" clId="{37938AC3-D8EF-4EE0-AFA1-8189E4727969}" dt="2024-04-25T23:38:13.883" v="84" actId="478"/>
          <ac:spMkLst>
            <pc:docMk/>
            <pc:sldMk cId="3079534048" sldId="405"/>
            <ac:spMk id="3" creationId="{9643DD3A-BCEA-4181-8BC4-61E1A84D5AC7}"/>
          </ac:spMkLst>
        </pc:spChg>
        <pc:spChg chg="mod">
          <ac:chgData name="USB - ANP - Edinaldo Juarez" userId="1b83f35e-be5e-4501-83a4-9033d6a01cc7" providerId="ADAL" clId="{37938AC3-D8EF-4EE0-AFA1-8189E4727969}" dt="2024-04-25T23:38:36.779" v="94" actId="20577"/>
          <ac:spMkLst>
            <pc:docMk/>
            <pc:sldMk cId="3079534048" sldId="405"/>
            <ac:spMk id="4" creationId="{43E96533-0ABC-43CF-A178-990FE4A0AE10}"/>
          </ac:spMkLst>
        </pc:spChg>
        <pc:spChg chg="del">
          <ac:chgData name="USB - ANP - Edinaldo Juarez" userId="1b83f35e-be5e-4501-83a4-9033d6a01cc7" providerId="ADAL" clId="{37938AC3-D8EF-4EE0-AFA1-8189E4727969}" dt="2024-04-25T23:38:39.117" v="95" actId="478"/>
          <ac:spMkLst>
            <pc:docMk/>
            <pc:sldMk cId="3079534048" sldId="405"/>
            <ac:spMk id="5" creationId="{5D109D7B-C32A-4E78-8DDF-03685549555D}"/>
          </ac:spMkLst>
        </pc:spChg>
        <pc:spChg chg="add del mod">
          <ac:chgData name="USB - ANP - Edinaldo Juarez" userId="1b83f35e-be5e-4501-83a4-9033d6a01cc7" providerId="ADAL" clId="{37938AC3-D8EF-4EE0-AFA1-8189E4727969}" dt="2024-04-25T23:38:17.114" v="85" actId="478"/>
          <ac:spMkLst>
            <pc:docMk/>
            <pc:sldMk cId="3079534048" sldId="405"/>
            <ac:spMk id="9" creationId="{CCCB2A09-B202-450A-9B49-AEC32307CAB6}"/>
          </ac:spMkLst>
        </pc:spChg>
        <pc:picChg chg="add del mod">
          <ac:chgData name="USB - ANP - Edinaldo Juarez" userId="1b83f35e-be5e-4501-83a4-9033d6a01cc7" providerId="ADAL" clId="{37938AC3-D8EF-4EE0-AFA1-8189E4727969}" dt="2024-04-26T12:43:38.163" v="571" actId="14826"/>
          <ac:picMkLst>
            <pc:docMk/>
            <pc:sldMk cId="3079534048" sldId="405"/>
            <ac:picMk id="10" creationId="{91F3CF92-8EA7-CCDF-6897-38892D0C4CC5}"/>
          </ac:picMkLst>
        </pc:picChg>
      </pc:sldChg>
      <pc:sldChg chg="addSp delSp modSp mod">
        <pc:chgData name="USB - ANP - Edinaldo Juarez" userId="1b83f35e-be5e-4501-83a4-9033d6a01cc7" providerId="ADAL" clId="{37938AC3-D8EF-4EE0-AFA1-8189E4727969}" dt="2024-04-26T12:46:18.037" v="602" actId="14826"/>
        <pc:sldMkLst>
          <pc:docMk/>
          <pc:sldMk cId="3958427157" sldId="408"/>
        </pc:sldMkLst>
        <pc:spChg chg="mod">
          <ac:chgData name="USB - ANP - Edinaldo Juarez" userId="1b83f35e-be5e-4501-83a4-9033d6a01cc7" providerId="ADAL" clId="{37938AC3-D8EF-4EE0-AFA1-8189E4727969}" dt="2024-04-26T11:41:21.801" v="188" actId="1076"/>
          <ac:spMkLst>
            <pc:docMk/>
            <pc:sldMk cId="3958427157" sldId="408"/>
            <ac:spMk id="4" creationId="{80D2FA59-42D1-4596-BADF-65EE2EECB2F4}"/>
          </ac:spMkLst>
        </pc:spChg>
        <pc:spChg chg="mod">
          <ac:chgData name="USB - ANP - Edinaldo Juarez" userId="1b83f35e-be5e-4501-83a4-9033d6a01cc7" providerId="ADAL" clId="{37938AC3-D8EF-4EE0-AFA1-8189E4727969}" dt="2024-04-26T11:41:16.872" v="187" actId="1076"/>
          <ac:spMkLst>
            <pc:docMk/>
            <pc:sldMk cId="3958427157" sldId="408"/>
            <ac:spMk id="5" creationId="{708C1B7C-03BA-4C6C-B759-6DAB6A63B451}"/>
          </ac:spMkLst>
        </pc:spChg>
        <pc:spChg chg="add del mod">
          <ac:chgData name="USB - ANP - Edinaldo Juarez" userId="1b83f35e-be5e-4501-83a4-9033d6a01cc7" providerId="ADAL" clId="{37938AC3-D8EF-4EE0-AFA1-8189E4727969}" dt="2024-04-26T11:41:00.477" v="182" actId="478"/>
          <ac:spMkLst>
            <pc:docMk/>
            <pc:sldMk cId="3958427157" sldId="408"/>
            <ac:spMk id="6" creationId="{E52DFD2D-F0EC-484F-22BB-130112970CFA}"/>
          </ac:spMkLst>
        </pc:spChg>
        <pc:picChg chg="del mod">
          <ac:chgData name="USB - ANP - Edinaldo Juarez" userId="1b83f35e-be5e-4501-83a4-9033d6a01cc7" providerId="ADAL" clId="{37938AC3-D8EF-4EE0-AFA1-8189E4727969}" dt="2024-04-26T11:40:58.329" v="181" actId="478"/>
          <ac:picMkLst>
            <pc:docMk/>
            <pc:sldMk cId="3958427157" sldId="408"/>
            <ac:picMk id="7" creationId="{7559ED0A-57D2-475A-80AA-FDDB6E882B4A}"/>
          </ac:picMkLst>
        </pc:picChg>
        <pc:picChg chg="mod ord">
          <ac:chgData name="USB - ANP - Edinaldo Juarez" userId="1b83f35e-be5e-4501-83a4-9033d6a01cc7" providerId="ADAL" clId="{37938AC3-D8EF-4EE0-AFA1-8189E4727969}" dt="2024-04-26T12:46:18.037" v="602" actId="14826"/>
          <ac:picMkLst>
            <pc:docMk/>
            <pc:sldMk cId="3958427157" sldId="408"/>
            <ac:picMk id="9" creationId="{24426D4C-56B2-463F-99F9-8F6C8EBBC003}"/>
          </ac:picMkLst>
        </pc:picChg>
      </pc:sldChg>
      <pc:sldChg chg="addSp delSp modSp mod">
        <pc:chgData name="USB - ANP - Edinaldo Juarez" userId="1b83f35e-be5e-4501-83a4-9033d6a01cc7" providerId="ADAL" clId="{37938AC3-D8EF-4EE0-AFA1-8189E4727969}" dt="2024-04-26T12:54:37.336" v="660" actId="403"/>
        <pc:sldMkLst>
          <pc:docMk/>
          <pc:sldMk cId="2420767862" sldId="409"/>
        </pc:sldMkLst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3" creationId="{70FD7B0B-46E3-85E8-F219-A3FA1FEB9000}"/>
          </ac:spMkLst>
        </pc:spChg>
        <pc:spChg chg="mod">
          <ac:chgData name="USB - ANP - Edinaldo Juarez" userId="1b83f35e-be5e-4501-83a4-9033d6a01cc7" providerId="ADAL" clId="{37938AC3-D8EF-4EE0-AFA1-8189E4727969}" dt="2024-04-26T12:54:37.336" v="660" actId="403"/>
          <ac:spMkLst>
            <pc:docMk/>
            <pc:sldMk cId="2420767862" sldId="409"/>
            <ac:spMk id="4" creationId="{8CA6E381-7CDD-4999-B9C7-CD31E749FD95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5" creationId="{BCDB3C5E-E520-4B9D-8574-178AD4C9F286}"/>
          </ac:spMkLst>
        </pc:spChg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7" creationId="{0B4F2394-04D3-EEEF-C5FD-DE88F64DDED4}"/>
          </ac:spMkLst>
        </pc:spChg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9" creationId="{B018EAB5-9173-6127-561B-D6666E71207E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10" creationId="{4C8B0F30-95FD-437A-9D9B-F937C36E9C85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11" creationId="{161A06CA-0B70-4C53-BE9B-665816B036B6}"/>
          </ac:spMkLst>
        </pc:spChg>
        <pc:picChg chg="mod">
          <ac:chgData name="USB - ANP - Edinaldo Juarez" userId="1b83f35e-be5e-4501-83a4-9033d6a01cc7" providerId="ADAL" clId="{37938AC3-D8EF-4EE0-AFA1-8189E4727969}" dt="2024-04-26T12:54:29.868" v="657" actId="14826"/>
          <ac:picMkLst>
            <pc:docMk/>
            <pc:sldMk cId="2420767862" sldId="409"/>
            <ac:picMk id="21" creationId="{C0AA5E5B-9A0B-4837-9008-6B83089C194E}"/>
          </ac:picMkLst>
        </pc:picChg>
        <pc:picChg chg="mod">
          <ac:chgData name="USB - ANP - Edinaldo Juarez" userId="1b83f35e-be5e-4501-83a4-9033d6a01cc7" providerId="ADAL" clId="{37938AC3-D8EF-4EE0-AFA1-8189E4727969}" dt="2024-04-26T12:51:10.305" v="635" actId="14826"/>
          <ac:picMkLst>
            <pc:docMk/>
            <pc:sldMk cId="2420767862" sldId="409"/>
            <ac:picMk id="23" creationId="{D98BD80F-ADD8-4A4B-93EA-5B25442FD2F9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6:58.604" v="925" actId="478"/>
        <pc:sldMkLst>
          <pc:docMk/>
          <pc:sldMk cId="869470413" sldId="2432"/>
        </pc:sldMkLst>
        <pc:spChg chg="mod ord">
          <ac:chgData name="USB - ANP - Edinaldo Juarez" userId="1b83f35e-be5e-4501-83a4-9033d6a01cc7" providerId="ADAL" clId="{37938AC3-D8EF-4EE0-AFA1-8189E4727969}" dt="2024-04-26T12:01:16.608" v="335" actId="170"/>
          <ac:spMkLst>
            <pc:docMk/>
            <pc:sldMk cId="869470413" sldId="2432"/>
            <ac:spMk id="2" creationId="{C09ADB54-3897-4872-B9B3-1888BB60FDFF}"/>
          </ac:spMkLst>
        </pc:spChg>
        <pc:spChg chg="add del mod">
          <ac:chgData name="USB - ANP - Edinaldo Juarez" userId="1b83f35e-be5e-4501-83a4-9033d6a01cc7" providerId="ADAL" clId="{37938AC3-D8EF-4EE0-AFA1-8189E4727969}" dt="2024-04-26T12:00:56.800" v="329" actId="478"/>
          <ac:spMkLst>
            <pc:docMk/>
            <pc:sldMk cId="869470413" sldId="2432"/>
            <ac:spMk id="7" creationId="{88CB93A6-1E4A-4E8A-7A39-45DE26CDCAC5}"/>
          </ac:spMkLst>
        </pc:spChg>
        <pc:spChg chg="del">
          <ac:chgData name="USB - ANP - Edinaldo Juarez" userId="1b83f35e-be5e-4501-83a4-9033d6a01cc7" providerId="ADAL" clId="{37938AC3-D8EF-4EE0-AFA1-8189E4727969}" dt="2024-04-26T12:00:54.720" v="328" actId="478"/>
          <ac:spMkLst>
            <pc:docMk/>
            <pc:sldMk cId="869470413" sldId="2432"/>
            <ac:spMk id="9" creationId="{E78EE2CD-5ED8-47CB-A5DD-D3FDE54DF5CD}"/>
          </ac:spMkLst>
        </pc:spChg>
        <pc:spChg chg="add mod">
          <ac:chgData name="USB - ANP - Edinaldo Juarez" userId="1b83f35e-be5e-4501-83a4-9033d6a01cc7" providerId="ADAL" clId="{37938AC3-D8EF-4EE0-AFA1-8189E4727969}" dt="2024-04-26T12:02:22.599" v="367" actId="122"/>
          <ac:spMkLst>
            <pc:docMk/>
            <pc:sldMk cId="869470413" sldId="2432"/>
            <ac:spMk id="10" creationId="{3D613944-872E-1D17-1435-0E3E0A9278DC}"/>
          </ac:spMkLst>
        </pc:spChg>
        <pc:picChg chg="add del mod">
          <ac:chgData name="USB - ANP - Edinaldo Juarez" userId="1b83f35e-be5e-4501-83a4-9033d6a01cc7" providerId="ADAL" clId="{37938AC3-D8EF-4EE0-AFA1-8189E4727969}" dt="2024-04-26T13:16:58.604" v="925" actId="478"/>
          <ac:picMkLst>
            <pc:docMk/>
            <pc:sldMk cId="869470413" sldId="2432"/>
            <ac:picMk id="4" creationId="{90DB0EAC-3D09-E7AB-6F1C-4DD2E880D3A2}"/>
          </ac:picMkLst>
        </pc:picChg>
      </pc:sldChg>
      <pc:sldChg chg="addSp delSp modSp mod ord modShow">
        <pc:chgData name="USB - ANP - Edinaldo Juarez" userId="1b83f35e-be5e-4501-83a4-9033d6a01cc7" providerId="ADAL" clId="{37938AC3-D8EF-4EE0-AFA1-8189E4727969}" dt="2024-04-26T12:44:48.765" v="594" actId="962"/>
        <pc:sldMkLst>
          <pc:docMk/>
          <pc:sldMk cId="3809182043" sldId="2437"/>
        </pc:sldMkLst>
        <pc:spChg chg="del">
          <ac:chgData name="USB - ANP - Edinaldo Juarez" userId="1b83f35e-be5e-4501-83a4-9033d6a01cc7" providerId="ADAL" clId="{37938AC3-D8EF-4EE0-AFA1-8189E4727969}" dt="2024-04-25T23:31:19.109" v="0" actId="478"/>
          <ac:spMkLst>
            <pc:docMk/>
            <pc:sldMk cId="3809182043" sldId="2437"/>
            <ac:spMk id="3" creationId="{BE3CA073-ABB0-4643-808B-5C18EB022752}"/>
          </ac:spMkLst>
        </pc:spChg>
        <pc:spChg chg="add mod ord">
          <ac:chgData name="USB - ANP - Edinaldo Juarez" userId="1b83f35e-be5e-4501-83a4-9033d6a01cc7" providerId="ADAL" clId="{37938AC3-D8EF-4EE0-AFA1-8189E4727969}" dt="2024-04-25T23:35:58.097" v="69" actId="20577"/>
          <ac:spMkLst>
            <pc:docMk/>
            <pc:sldMk cId="3809182043" sldId="2437"/>
            <ac:spMk id="8" creationId="{F015B4BF-AD75-49A7-5BDF-694E93E2F422}"/>
          </ac:spMkLst>
        </pc:spChg>
        <pc:spChg chg="add del mod">
          <ac:chgData name="USB - ANP - Edinaldo Juarez" userId="1b83f35e-be5e-4501-83a4-9033d6a01cc7" providerId="ADAL" clId="{37938AC3-D8EF-4EE0-AFA1-8189E4727969}" dt="2024-04-26T12:44:47.565" v="592" actId="931"/>
          <ac:spMkLst>
            <pc:docMk/>
            <pc:sldMk cId="3809182043" sldId="2437"/>
            <ac:spMk id="14" creationId="{5A7AC8D7-0B34-2874-D855-FEAC6AD47B37}"/>
          </ac:spMkLst>
        </pc:spChg>
        <pc:picChg chg="del">
          <ac:chgData name="USB - ANP - Edinaldo Juarez" userId="1b83f35e-be5e-4501-83a4-9033d6a01cc7" providerId="ADAL" clId="{37938AC3-D8EF-4EE0-AFA1-8189E4727969}" dt="2024-04-26T12:44:41.138" v="591" actId="478"/>
          <ac:picMkLst>
            <pc:docMk/>
            <pc:sldMk cId="3809182043" sldId="2437"/>
            <ac:picMk id="6" creationId="{12CA17DD-4B99-CE41-998F-A36C00269F5C}"/>
          </ac:picMkLst>
        </pc:picChg>
        <pc:picChg chg="add del">
          <ac:chgData name="USB - ANP - Edinaldo Juarez" userId="1b83f35e-be5e-4501-83a4-9033d6a01cc7" providerId="ADAL" clId="{37938AC3-D8EF-4EE0-AFA1-8189E4727969}" dt="2024-04-25T23:31:23.614" v="2" actId="478"/>
          <ac:picMkLst>
            <pc:docMk/>
            <pc:sldMk cId="3809182043" sldId="2437"/>
            <ac:picMk id="10" creationId="{517A8896-279E-3BB5-E1D7-A9820FC8EE7B}"/>
          </ac:picMkLst>
        </pc:picChg>
        <pc:picChg chg="add mod">
          <ac:chgData name="USB - ANP - Edinaldo Juarez" userId="1b83f35e-be5e-4501-83a4-9033d6a01cc7" providerId="ADAL" clId="{37938AC3-D8EF-4EE0-AFA1-8189E4727969}" dt="2024-04-25T23:32:39.714" v="24" actId="14100"/>
          <ac:picMkLst>
            <pc:docMk/>
            <pc:sldMk cId="3809182043" sldId="2437"/>
            <ac:picMk id="12" creationId="{F2721FAA-88E7-A725-420D-9371C053C1BF}"/>
          </ac:picMkLst>
        </pc:picChg>
        <pc:picChg chg="add mod">
          <ac:chgData name="USB - ANP - Edinaldo Juarez" userId="1b83f35e-be5e-4501-83a4-9033d6a01cc7" providerId="ADAL" clId="{37938AC3-D8EF-4EE0-AFA1-8189E4727969}" dt="2024-04-26T12:44:48.765" v="594" actId="962"/>
          <ac:picMkLst>
            <pc:docMk/>
            <pc:sldMk cId="3809182043" sldId="2437"/>
            <ac:picMk id="16" creationId="{66286AEC-1170-D360-D4F7-1A68B539DBC4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0:56.369" v="898"/>
        <pc:sldMkLst>
          <pc:docMk/>
          <pc:sldMk cId="3356932814" sldId="2438"/>
        </pc:sldMkLst>
        <pc:spChg chg="mod ord">
          <ac:chgData name="USB - ANP - Edinaldo Juarez" userId="1b83f35e-be5e-4501-83a4-9033d6a01cc7" providerId="ADAL" clId="{37938AC3-D8EF-4EE0-AFA1-8189E4727969}" dt="2024-04-26T12:55:32.866" v="668" actId="1076"/>
          <ac:spMkLst>
            <pc:docMk/>
            <pc:sldMk cId="3356932814" sldId="2438"/>
            <ac:spMk id="4" creationId="{BD19851F-4305-4854-B51C-49F1E47FE452}"/>
          </ac:spMkLst>
        </pc:spChg>
        <pc:spChg chg="add del mod">
          <ac:chgData name="USB - ANP - Edinaldo Juarez" userId="1b83f35e-be5e-4501-83a4-9033d6a01cc7" providerId="ADAL" clId="{37938AC3-D8EF-4EE0-AFA1-8189E4727969}" dt="2024-04-26T12:55:09.609" v="661" actId="931"/>
          <ac:spMkLst>
            <pc:docMk/>
            <pc:sldMk cId="3356932814" sldId="2438"/>
            <ac:spMk id="5" creationId="{545A3E76-06EA-96FD-FB21-777CE21F3F19}"/>
          </ac:spMkLst>
        </pc:spChg>
        <pc:spChg chg="mod ord">
          <ac:chgData name="USB - ANP - Edinaldo Juarez" userId="1b83f35e-be5e-4501-83a4-9033d6a01cc7" providerId="ADAL" clId="{37938AC3-D8EF-4EE0-AFA1-8189E4727969}" dt="2024-04-26T12:51:55.194" v="641" actId="20577"/>
          <ac:spMkLst>
            <pc:docMk/>
            <pc:sldMk cId="3356932814" sldId="2438"/>
            <ac:spMk id="6" creationId="{ABF12C23-637A-C127-6BBB-EA939CC91B38}"/>
          </ac:spMkLst>
        </pc:spChg>
        <pc:picChg chg="add mod">
          <ac:chgData name="USB - ANP - Edinaldo Juarez" userId="1b83f35e-be5e-4501-83a4-9033d6a01cc7" providerId="ADAL" clId="{37938AC3-D8EF-4EE0-AFA1-8189E4727969}" dt="2024-04-25T23:33:36.333" v="36"/>
          <ac:picMkLst>
            <pc:docMk/>
            <pc:sldMk cId="3356932814" sldId="2438"/>
            <ac:picMk id="2" creationId="{6A453BCF-B5D7-ED6D-2927-6880369D6B22}"/>
          </ac:picMkLst>
        </pc:picChg>
        <pc:picChg chg="del">
          <ac:chgData name="USB - ANP - Edinaldo Juarez" userId="1b83f35e-be5e-4501-83a4-9033d6a01cc7" providerId="ADAL" clId="{37938AC3-D8EF-4EE0-AFA1-8189E4727969}" dt="2024-04-26T12:51:57.144" v="642" actId="478"/>
          <ac:picMkLst>
            <pc:docMk/>
            <pc:sldMk cId="3356932814" sldId="2438"/>
            <ac:picMk id="8" creationId="{3F6BEADC-FAE1-884E-8B62-36917E3FB075}"/>
          </ac:picMkLst>
        </pc:picChg>
        <pc:picChg chg="add mod">
          <ac:chgData name="USB - ANP - Edinaldo Juarez" userId="1b83f35e-be5e-4501-83a4-9033d6a01cc7" providerId="ADAL" clId="{37938AC3-D8EF-4EE0-AFA1-8189E4727969}" dt="2024-04-26T12:55:10.799" v="663" actId="962"/>
          <ac:picMkLst>
            <pc:docMk/>
            <pc:sldMk cId="3356932814" sldId="2438"/>
            <ac:picMk id="9" creationId="{9EAB4FE7-CC27-0266-D676-5F3354F35506}"/>
          </ac:picMkLst>
        </pc:picChg>
      </pc:sldChg>
      <pc:sldChg chg="addSp delSp modSp mod modShow">
        <pc:chgData name="USB - ANP - Edinaldo Juarez" userId="1b83f35e-be5e-4501-83a4-9033d6a01cc7" providerId="ADAL" clId="{37938AC3-D8EF-4EE0-AFA1-8189E4727969}" dt="2024-04-26T12:29:20.424" v="484" actId="962"/>
        <pc:sldMkLst>
          <pc:docMk/>
          <pc:sldMk cId="2302526945" sldId="2439"/>
        </pc:sldMkLst>
        <pc:spChg chg="mod">
          <ac:chgData name="USB - ANP - Edinaldo Juarez" userId="1b83f35e-be5e-4501-83a4-9033d6a01cc7" providerId="ADAL" clId="{37938AC3-D8EF-4EE0-AFA1-8189E4727969}" dt="2024-04-25T23:40:36.063" v="109" actId="120"/>
          <ac:spMkLst>
            <pc:docMk/>
            <pc:sldMk cId="2302526945" sldId="2439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28:37.348" v="479" actId="478"/>
          <ac:spMkLst>
            <pc:docMk/>
            <pc:sldMk cId="2302526945" sldId="2439"/>
            <ac:spMk id="6" creationId="{960D702F-B770-4BF8-9578-BBE0CA6E12FA}"/>
          </ac:spMkLst>
        </pc:spChg>
        <pc:spChg chg="add del mod">
          <ac:chgData name="USB - ANP - Edinaldo Juarez" userId="1b83f35e-be5e-4501-83a4-9033d6a01cc7" providerId="ADAL" clId="{37938AC3-D8EF-4EE0-AFA1-8189E4727969}" dt="2024-04-26T12:29:19.622" v="482" actId="931"/>
          <ac:spMkLst>
            <pc:docMk/>
            <pc:sldMk cId="2302526945" sldId="2439"/>
            <ac:spMk id="9" creationId="{7C1B5FB9-4F15-09D1-9E16-B55A182EE881}"/>
          </ac:spMkLst>
        </pc:spChg>
        <pc:picChg chg="add del">
          <ac:chgData name="USB - ANP - Edinaldo Juarez" userId="1b83f35e-be5e-4501-83a4-9033d6a01cc7" providerId="ADAL" clId="{37938AC3-D8EF-4EE0-AFA1-8189E4727969}" dt="2024-04-26T12:28:43.444" v="480" actId="478"/>
          <ac:picMkLst>
            <pc:docMk/>
            <pc:sldMk cId="2302526945" sldId="2439"/>
            <ac:picMk id="7" creationId="{E7663A1E-6847-5740-83FF-8196E22DB5B0}"/>
          </ac:picMkLst>
        </pc:picChg>
        <pc:picChg chg="add mod">
          <ac:chgData name="USB - ANP - Edinaldo Juarez" userId="1b83f35e-be5e-4501-83a4-9033d6a01cc7" providerId="ADAL" clId="{37938AC3-D8EF-4EE0-AFA1-8189E4727969}" dt="2024-04-26T12:29:20.424" v="484" actId="962"/>
          <ac:picMkLst>
            <pc:docMk/>
            <pc:sldMk cId="2302526945" sldId="2439"/>
            <ac:picMk id="11" creationId="{CA50E31F-63A8-9F7A-6ED8-7F43E13A02D1}"/>
          </ac:picMkLst>
        </pc:picChg>
      </pc:sldChg>
      <pc:sldChg chg="addSp delSp modSp mod ord modShow">
        <pc:chgData name="USB - ANP - Edinaldo Juarez" userId="1b83f35e-be5e-4501-83a4-9033d6a01cc7" providerId="ADAL" clId="{37938AC3-D8EF-4EE0-AFA1-8189E4727969}" dt="2024-04-26T12:50:06.026" v="632" actId="20577"/>
        <pc:sldMkLst>
          <pc:docMk/>
          <pc:sldMk cId="2108806362" sldId="2440"/>
        </pc:sldMkLst>
        <pc:spChg chg="del">
          <ac:chgData name="USB - ANP - Edinaldo Juarez" userId="1b83f35e-be5e-4501-83a4-9033d6a01cc7" providerId="ADAL" clId="{37938AC3-D8EF-4EE0-AFA1-8189E4727969}" dt="2024-04-26T11:46:04.410" v="260" actId="478"/>
          <ac:spMkLst>
            <pc:docMk/>
            <pc:sldMk cId="2108806362" sldId="2440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1:45:57.695" v="259" actId="478"/>
          <ac:spMkLst>
            <pc:docMk/>
            <pc:sldMk cId="2108806362" sldId="2440"/>
            <ac:spMk id="5" creationId="{356F36B0-1A6F-A041-2C05-CE8F091CEA08}"/>
          </ac:spMkLst>
        </pc:spChg>
        <pc:spChg chg="add del">
          <ac:chgData name="USB - ANP - Edinaldo Juarez" userId="1b83f35e-be5e-4501-83a4-9033d6a01cc7" providerId="ADAL" clId="{37938AC3-D8EF-4EE0-AFA1-8189E4727969}" dt="2024-04-26T11:46:05.980" v="261" actId="478"/>
          <ac:spMkLst>
            <pc:docMk/>
            <pc:sldMk cId="2108806362" sldId="2440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1:46:14.955" v="264" actId="478"/>
          <ac:spMkLst>
            <pc:docMk/>
            <pc:sldMk cId="2108806362" sldId="2440"/>
            <ac:spMk id="9" creationId="{49254B6A-10C9-A5E7-672D-A9A5B9AAAEB4}"/>
          </ac:spMkLst>
        </pc:spChg>
        <pc:spChg chg="add del mod">
          <ac:chgData name="USB - ANP - Edinaldo Juarez" userId="1b83f35e-be5e-4501-83a4-9033d6a01cc7" providerId="ADAL" clId="{37938AC3-D8EF-4EE0-AFA1-8189E4727969}" dt="2024-04-26T11:46:22.502" v="265" actId="478"/>
          <ac:spMkLst>
            <pc:docMk/>
            <pc:sldMk cId="2108806362" sldId="2440"/>
            <ac:spMk id="11" creationId="{935F8BCD-1C77-DFE8-7164-2A064C96CE42}"/>
          </ac:spMkLst>
        </pc:spChg>
        <pc:spChg chg="add mod">
          <ac:chgData name="USB - ANP - Edinaldo Juarez" userId="1b83f35e-be5e-4501-83a4-9033d6a01cc7" providerId="ADAL" clId="{37938AC3-D8EF-4EE0-AFA1-8189E4727969}" dt="2024-04-26T12:50:06.026" v="632" actId="20577"/>
          <ac:spMkLst>
            <pc:docMk/>
            <pc:sldMk cId="2108806362" sldId="2440"/>
            <ac:spMk id="12" creationId="{FB2F1634-8A8A-A406-B7CD-1464C98B7081}"/>
          </ac:spMkLst>
        </pc:spChg>
        <pc:spChg chg="add del mod">
          <ac:chgData name="USB - ANP - Edinaldo Juarez" userId="1b83f35e-be5e-4501-83a4-9033d6a01cc7" providerId="ADAL" clId="{37938AC3-D8EF-4EE0-AFA1-8189E4727969}" dt="2024-04-26T12:49:19.555" v="630" actId="478"/>
          <ac:spMkLst>
            <pc:docMk/>
            <pc:sldMk cId="2108806362" sldId="2440"/>
            <ac:spMk id="14" creationId="{482B6793-7D16-3186-5C09-010209CE224B}"/>
          </ac:spMkLst>
        </pc:spChg>
        <pc:spChg chg="add del">
          <ac:chgData name="USB - ANP - Edinaldo Juarez" userId="1b83f35e-be5e-4501-83a4-9033d6a01cc7" providerId="ADAL" clId="{37938AC3-D8EF-4EE0-AFA1-8189E4727969}" dt="2024-04-26T11:45:57.695" v="259" actId="478"/>
          <ac:spMkLst>
            <pc:docMk/>
            <pc:sldMk cId="2108806362" sldId="2440"/>
            <ac:spMk id="16" creationId="{4E853D09-2599-405C-AD24-D93FEBFCE788}"/>
          </ac:spMkLst>
        </pc:spChg>
        <pc:picChg chg="add del">
          <ac:chgData name="USB - ANP - Edinaldo Juarez" userId="1b83f35e-be5e-4501-83a4-9033d6a01cc7" providerId="ADAL" clId="{37938AC3-D8EF-4EE0-AFA1-8189E4727969}" dt="2024-04-26T11:45:57.695" v="259" actId="478"/>
          <ac:picMkLst>
            <pc:docMk/>
            <pc:sldMk cId="2108806362" sldId="2440"/>
            <ac:picMk id="2" creationId="{20FEF23A-7AC2-846E-E2ED-0A8280A67F89}"/>
          </ac:picMkLst>
        </pc:picChg>
        <pc:picChg chg="add del mod">
          <ac:chgData name="USB - ANP - Edinaldo Juarez" userId="1b83f35e-be5e-4501-83a4-9033d6a01cc7" providerId="ADAL" clId="{37938AC3-D8EF-4EE0-AFA1-8189E4727969}" dt="2024-04-26T12:49:36.848" v="631" actId="14826"/>
          <ac:picMkLst>
            <pc:docMk/>
            <pc:sldMk cId="2108806362" sldId="2440"/>
            <ac:picMk id="7" creationId="{D662FAC5-0BC5-3A42-B5EC-06C23DD29F93}"/>
          </ac:picMkLst>
        </pc:picChg>
      </pc:sldChg>
      <pc:sldChg chg="addSp delSp modSp del mod">
        <pc:chgData name="USB - ANP - Edinaldo Juarez" userId="1b83f35e-be5e-4501-83a4-9033d6a01cc7" providerId="ADAL" clId="{37938AC3-D8EF-4EE0-AFA1-8189E4727969}" dt="2024-04-26T12:53:53.050" v="656" actId="47"/>
        <pc:sldMkLst>
          <pc:docMk/>
          <pc:sldMk cId="1329914698" sldId="2441"/>
        </pc:sldMkLst>
        <pc:spChg chg="del">
          <ac:chgData name="USB - ANP - Edinaldo Juarez" userId="1b83f35e-be5e-4501-83a4-9033d6a01cc7" providerId="ADAL" clId="{37938AC3-D8EF-4EE0-AFA1-8189E4727969}" dt="2024-04-25T23:33:23.152" v="32" actId="478"/>
          <ac:spMkLst>
            <pc:docMk/>
            <pc:sldMk cId="1329914698" sldId="2441"/>
            <ac:spMk id="2" creationId="{B138CF5B-E8DE-48F3-9581-51BBEC47AE73}"/>
          </ac:spMkLst>
        </pc:spChg>
        <pc:spChg chg="del">
          <ac:chgData name="USB - ANP - Edinaldo Juarez" userId="1b83f35e-be5e-4501-83a4-9033d6a01cc7" providerId="ADAL" clId="{37938AC3-D8EF-4EE0-AFA1-8189E4727969}" dt="2024-04-25T23:33:23.152" v="32" actId="478"/>
          <ac:spMkLst>
            <pc:docMk/>
            <pc:sldMk cId="1329914698" sldId="2441"/>
            <ac:spMk id="3" creationId="{EF5D29EF-CFED-41EF-9138-BE844655F339}"/>
          </ac:spMkLst>
        </pc:spChg>
        <pc:spChg chg="add del mod">
          <ac:chgData name="USB - ANP - Edinaldo Juarez" userId="1b83f35e-be5e-4501-83a4-9033d6a01cc7" providerId="ADAL" clId="{37938AC3-D8EF-4EE0-AFA1-8189E4727969}" dt="2024-04-25T23:33:25.066" v="33" actId="478"/>
          <ac:spMkLst>
            <pc:docMk/>
            <pc:sldMk cId="1329914698" sldId="2441"/>
            <ac:spMk id="5" creationId="{94112D64-8522-82E8-1F90-D6C5CE3A59F6}"/>
          </ac:spMkLst>
        </pc:spChg>
        <pc:spChg chg="add del mod">
          <ac:chgData name="USB - ANP - Edinaldo Juarez" userId="1b83f35e-be5e-4501-83a4-9033d6a01cc7" providerId="ADAL" clId="{37938AC3-D8EF-4EE0-AFA1-8189E4727969}" dt="2024-04-25T23:33:25.066" v="33" actId="478"/>
          <ac:spMkLst>
            <pc:docMk/>
            <pc:sldMk cId="1329914698" sldId="2441"/>
            <ac:spMk id="7" creationId="{A7172AC7-C812-EEED-CCCA-7C65A90216E8}"/>
          </ac:spMkLst>
        </pc:spChg>
        <pc:spChg chg="add mod">
          <ac:chgData name="USB - ANP - Edinaldo Juarez" userId="1b83f35e-be5e-4501-83a4-9033d6a01cc7" providerId="ADAL" clId="{37938AC3-D8EF-4EE0-AFA1-8189E4727969}" dt="2024-04-26T11:48:23.913" v="312" actId="20577"/>
          <ac:spMkLst>
            <pc:docMk/>
            <pc:sldMk cId="1329914698" sldId="2441"/>
            <ac:spMk id="9" creationId="{784C295A-45BA-1805-1CB3-CC4F126924F3}"/>
          </ac:spMkLst>
        </pc:spChg>
        <pc:spChg chg="add mod">
          <ac:chgData name="USB - ANP - Edinaldo Juarez" userId="1b83f35e-be5e-4501-83a4-9033d6a01cc7" providerId="ADAL" clId="{37938AC3-D8EF-4EE0-AFA1-8189E4727969}" dt="2024-04-26T11:48:06.031" v="291" actId="20577"/>
          <ac:spMkLst>
            <pc:docMk/>
            <pc:sldMk cId="1329914698" sldId="2441"/>
            <ac:spMk id="10" creationId="{5651BEE9-C168-9979-9DBB-B85DACD1222C}"/>
          </ac:spMkLst>
        </pc:spChg>
        <pc:picChg chg="add mod">
          <ac:chgData name="USB - ANP - Edinaldo Juarez" userId="1b83f35e-be5e-4501-83a4-9033d6a01cc7" providerId="ADAL" clId="{37938AC3-D8EF-4EE0-AFA1-8189E4727969}" dt="2024-04-25T23:33:26.376" v="34"/>
          <ac:picMkLst>
            <pc:docMk/>
            <pc:sldMk cId="1329914698" sldId="2441"/>
            <ac:picMk id="8" creationId="{9252B5A2-ACB3-3153-4127-AB40BB068102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5:46.177" v="919"/>
        <pc:sldMkLst>
          <pc:docMk/>
          <pc:sldMk cId="1574774327" sldId="2442"/>
        </pc:sldMkLst>
        <pc:spChg chg="add mod">
          <ac:chgData name="USB - ANP - Edinaldo Juarez" userId="1b83f35e-be5e-4501-83a4-9033d6a01cc7" providerId="ADAL" clId="{37938AC3-D8EF-4EE0-AFA1-8189E4727969}" dt="2024-04-26T12:42:09.387" v="565" actId="1076"/>
          <ac:spMkLst>
            <pc:docMk/>
            <pc:sldMk cId="1574774327" sldId="2442"/>
            <ac:spMk id="13" creationId="{5F816577-909B-62AE-C2CB-0E973EAE4748}"/>
          </ac:spMkLst>
        </pc:spChg>
        <pc:spChg chg="add del mod">
          <ac:chgData name="USB - ANP - Edinaldo Juarez" userId="1b83f35e-be5e-4501-83a4-9033d6a01cc7" providerId="ADAL" clId="{37938AC3-D8EF-4EE0-AFA1-8189E4727969}" dt="2024-04-26T12:41:44.601" v="554" actId="931"/>
          <ac:spMkLst>
            <pc:docMk/>
            <pc:sldMk cId="1574774327" sldId="2442"/>
            <ac:spMk id="15" creationId="{13F574EE-F835-50A4-8A8A-E1EA9A7DF5CD}"/>
          </ac:spMkLst>
        </pc:spChg>
        <pc:picChg chg="del mod">
          <ac:chgData name="USB - ANP - Edinaldo Juarez" userId="1b83f35e-be5e-4501-83a4-9033d6a01cc7" providerId="ADAL" clId="{37938AC3-D8EF-4EE0-AFA1-8189E4727969}" dt="2024-04-26T12:41:37.452" v="553" actId="478"/>
          <ac:picMkLst>
            <pc:docMk/>
            <pc:sldMk cId="1574774327" sldId="2442"/>
            <ac:picMk id="9" creationId="{62E8AA20-DC84-4901-B726-97173C509248}"/>
          </ac:picMkLst>
        </pc:picChg>
        <pc:picChg chg="add mod ord">
          <ac:chgData name="USB - ANP - Edinaldo Juarez" userId="1b83f35e-be5e-4501-83a4-9033d6a01cc7" providerId="ADAL" clId="{37938AC3-D8EF-4EE0-AFA1-8189E4727969}" dt="2024-04-26T12:41:54.043" v="564" actId="171"/>
          <ac:picMkLst>
            <pc:docMk/>
            <pc:sldMk cId="1574774327" sldId="2442"/>
            <ac:picMk id="17" creationId="{FA163706-EBB9-2093-A49E-795C609E2FD6}"/>
          </ac:picMkLst>
        </pc:picChg>
      </pc:sldChg>
      <pc:sldChg chg="addSp delSp modSp add mod">
        <pc:chgData name="USB - ANP - Edinaldo Juarez" userId="1b83f35e-be5e-4501-83a4-9033d6a01cc7" providerId="ADAL" clId="{37938AC3-D8EF-4EE0-AFA1-8189E4727969}" dt="2024-04-26T13:21:29.478" v="927" actId="478"/>
        <pc:sldMkLst>
          <pc:docMk/>
          <pc:sldMk cId="2603211541" sldId="2443"/>
        </pc:sldMkLst>
        <pc:spChg chg="add mod">
          <ac:chgData name="USB - ANP - Edinaldo Juarez" userId="1b83f35e-be5e-4501-83a4-9033d6a01cc7" providerId="ADAL" clId="{37938AC3-D8EF-4EE0-AFA1-8189E4727969}" dt="2024-04-26T12:45:39.279" v="599" actId="478"/>
          <ac:spMkLst>
            <pc:docMk/>
            <pc:sldMk cId="2603211541" sldId="2443"/>
            <ac:spMk id="3" creationId="{B1901828-85DE-97C3-2012-37FBD286E286}"/>
          </ac:spMkLst>
        </pc:spChg>
        <pc:spChg chg="mod">
          <ac:chgData name="USB - ANP - Edinaldo Juarez" userId="1b83f35e-be5e-4501-83a4-9033d6a01cc7" providerId="ADAL" clId="{37938AC3-D8EF-4EE0-AFA1-8189E4727969}" dt="2024-04-26T11:35:08.262" v="122" actId="14100"/>
          <ac:spMkLst>
            <pc:docMk/>
            <pc:sldMk cId="2603211541" sldId="2443"/>
            <ac:spMk id="8" creationId="{F015B4BF-AD75-49A7-5BDF-694E93E2F422}"/>
          </ac:spMkLst>
        </pc:spChg>
        <pc:picChg chg="add mod">
          <ac:chgData name="USB - ANP - Edinaldo Juarez" userId="1b83f35e-be5e-4501-83a4-9033d6a01cc7" providerId="ADAL" clId="{37938AC3-D8EF-4EE0-AFA1-8189E4727969}" dt="2024-04-26T12:45:59.639" v="601" actId="1076"/>
          <ac:picMkLst>
            <pc:docMk/>
            <pc:sldMk cId="2603211541" sldId="2443"/>
            <ac:picMk id="4" creationId="{F21F7F91-E264-4F64-2E8E-E12E2585ED15}"/>
          </ac:picMkLst>
        </pc:picChg>
        <pc:picChg chg="del">
          <ac:chgData name="USB - ANP - Edinaldo Juarez" userId="1b83f35e-be5e-4501-83a4-9033d6a01cc7" providerId="ADAL" clId="{37938AC3-D8EF-4EE0-AFA1-8189E4727969}" dt="2024-04-26T12:45:39.279" v="599" actId="478"/>
          <ac:picMkLst>
            <pc:docMk/>
            <pc:sldMk cId="2603211541" sldId="2443"/>
            <ac:picMk id="6" creationId="{12CA17DD-4B99-CE41-998F-A36C00269F5C}"/>
          </ac:picMkLst>
        </pc:picChg>
        <pc:picChg chg="add del">
          <ac:chgData name="USB - ANP - Edinaldo Juarez" userId="1b83f35e-be5e-4501-83a4-9033d6a01cc7" providerId="ADAL" clId="{37938AC3-D8EF-4EE0-AFA1-8189E4727969}" dt="2024-04-26T13:21:29.478" v="927" actId="478"/>
          <ac:picMkLst>
            <pc:docMk/>
            <pc:sldMk cId="2603211541" sldId="2443"/>
            <ac:picMk id="2050" creationId="{65B0BFCE-F2CC-89DF-F192-CB11B4B6060E}"/>
          </ac:picMkLst>
        </pc:picChg>
      </pc:sldChg>
      <pc:sldChg chg="addSp delSp modSp add mod">
        <pc:chgData name="USB - ANP - Edinaldo Juarez" userId="1b83f35e-be5e-4501-83a4-9033d6a01cc7" providerId="ADAL" clId="{37938AC3-D8EF-4EE0-AFA1-8189E4727969}" dt="2024-04-26T12:30:46.203" v="493" actId="1076"/>
        <pc:sldMkLst>
          <pc:docMk/>
          <pc:sldMk cId="2975207679" sldId="2444"/>
        </pc:sldMkLst>
        <pc:spChg chg="mod">
          <ac:chgData name="USB - ANP - Edinaldo Juarez" userId="1b83f35e-be5e-4501-83a4-9033d6a01cc7" providerId="ADAL" clId="{37938AC3-D8EF-4EE0-AFA1-8189E4727969}" dt="2024-04-26T11:37:33.138" v="158" actId="20577"/>
          <ac:spMkLst>
            <pc:docMk/>
            <pc:sldMk cId="2975207679" sldId="2444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0:17.881" v="486" actId="931"/>
          <ac:spMkLst>
            <pc:docMk/>
            <pc:sldMk cId="2975207679" sldId="2444"/>
            <ac:spMk id="6" creationId="{9EEBA9F5-C19E-4255-F62E-066C22E77136}"/>
          </ac:spMkLst>
        </pc:spChg>
        <pc:spChg chg="add del mod">
          <ac:chgData name="USB - ANP - Edinaldo Juarez" userId="1b83f35e-be5e-4501-83a4-9033d6a01cc7" providerId="ADAL" clId="{37938AC3-D8EF-4EE0-AFA1-8189E4727969}" dt="2024-04-26T12:30:40.840" v="490" actId="931"/>
          <ac:spMkLst>
            <pc:docMk/>
            <pc:sldMk cId="2975207679" sldId="2444"/>
            <ac:spMk id="11" creationId="{9231294A-BCB7-35FB-DFCF-EEDF9D247403}"/>
          </ac:spMkLst>
        </pc:spChg>
        <pc:picChg chg="del">
          <ac:chgData name="USB - ANP - Edinaldo Juarez" userId="1b83f35e-be5e-4501-83a4-9033d6a01cc7" providerId="ADAL" clId="{37938AC3-D8EF-4EE0-AFA1-8189E4727969}" dt="2024-04-26T12:29:58.556" v="485" actId="478"/>
          <ac:picMkLst>
            <pc:docMk/>
            <pc:sldMk cId="2975207679" sldId="2444"/>
            <ac:picMk id="7" creationId="{E7663A1E-6847-5740-83FF-8196E22DB5B0}"/>
          </ac:picMkLst>
        </pc:picChg>
        <pc:picChg chg="add del mod">
          <ac:chgData name="USB - ANP - Edinaldo Juarez" userId="1b83f35e-be5e-4501-83a4-9033d6a01cc7" providerId="ADAL" clId="{37938AC3-D8EF-4EE0-AFA1-8189E4727969}" dt="2024-04-26T12:30:26.906" v="489" actId="478"/>
          <ac:picMkLst>
            <pc:docMk/>
            <pc:sldMk cId="2975207679" sldId="2444"/>
            <ac:picMk id="9" creationId="{B27BD944-783A-2FDF-670C-7FCA2736AE06}"/>
          </ac:picMkLst>
        </pc:picChg>
        <pc:picChg chg="add mod">
          <ac:chgData name="USB - ANP - Edinaldo Juarez" userId="1b83f35e-be5e-4501-83a4-9033d6a01cc7" providerId="ADAL" clId="{37938AC3-D8EF-4EE0-AFA1-8189E4727969}" dt="2024-04-26T12:30:46.203" v="493" actId="1076"/>
          <ac:picMkLst>
            <pc:docMk/>
            <pc:sldMk cId="2975207679" sldId="2444"/>
            <ac:picMk id="13" creationId="{048E28C2-0AE6-8447-B899-1E24CBBB2C29}"/>
          </ac:picMkLst>
        </pc:picChg>
      </pc:sldChg>
      <pc:sldChg chg="addSp delSp modSp add mod ord">
        <pc:chgData name="USB - ANP - Edinaldo Juarez" userId="1b83f35e-be5e-4501-83a4-9033d6a01cc7" providerId="ADAL" clId="{37938AC3-D8EF-4EE0-AFA1-8189E4727969}" dt="2024-04-26T13:16:29.966" v="923" actId="20577"/>
        <pc:sldMkLst>
          <pc:docMk/>
          <pc:sldMk cId="3171201909" sldId="2445"/>
        </pc:sldMkLst>
        <pc:spChg chg="del">
          <ac:chgData name="USB - ANP - Edinaldo Juarez" userId="1b83f35e-be5e-4501-83a4-9033d6a01cc7" providerId="ADAL" clId="{37938AC3-D8EF-4EE0-AFA1-8189E4727969}" dt="2024-04-26T12:52:28.466" v="646" actId="478"/>
          <ac:spMkLst>
            <pc:docMk/>
            <pc:sldMk cId="3171201909" sldId="2445"/>
            <ac:spMk id="4" creationId="{BD19851F-4305-4854-B51C-49F1E47FE452}"/>
          </ac:spMkLst>
        </pc:spChg>
        <pc:spChg chg="del">
          <ac:chgData name="USB - ANP - Edinaldo Juarez" userId="1b83f35e-be5e-4501-83a4-9033d6a01cc7" providerId="ADAL" clId="{37938AC3-D8EF-4EE0-AFA1-8189E4727969}" dt="2024-04-26T12:52:42.001" v="649" actId="931"/>
          <ac:spMkLst>
            <pc:docMk/>
            <pc:sldMk cId="3171201909" sldId="2445"/>
            <ac:spMk id="5" creationId="{545A3E76-06EA-96FD-FB21-777CE21F3F19}"/>
          </ac:spMkLst>
        </pc:spChg>
        <pc:spChg chg="del">
          <ac:chgData name="USB - ANP - Edinaldo Juarez" userId="1b83f35e-be5e-4501-83a4-9033d6a01cc7" providerId="ADAL" clId="{37938AC3-D8EF-4EE0-AFA1-8189E4727969}" dt="2024-04-26T12:52:26.231" v="645" actId="478"/>
          <ac:spMkLst>
            <pc:docMk/>
            <pc:sldMk cId="3171201909" sldId="2445"/>
            <ac:spMk id="6" creationId="{ABF12C23-637A-C127-6BBB-EA939CC91B38}"/>
          </ac:spMkLst>
        </pc:spChg>
        <pc:spChg chg="add del mod">
          <ac:chgData name="USB - ANP - Edinaldo Juarez" userId="1b83f35e-be5e-4501-83a4-9033d6a01cc7" providerId="ADAL" clId="{37938AC3-D8EF-4EE0-AFA1-8189E4727969}" dt="2024-04-26T12:52:31.720" v="647" actId="478"/>
          <ac:spMkLst>
            <pc:docMk/>
            <pc:sldMk cId="3171201909" sldId="2445"/>
            <ac:spMk id="7" creationId="{B66F16CD-3E70-A30D-908D-C9712C2B7545}"/>
          </ac:spMkLst>
        </pc:spChg>
        <pc:spChg chg="add mod">
          <ac:chgData name="USB - ANP - Edinaldo Juarez" userId="1b83f35e-be5e-4501-83a4-9033d6a01cc7" providerId="ADAL" clId="{37938AC3-D8EF-4EE0-AFA1-8189E4727969}" dt="2024-04-26T12:52:32.997" v="648"/>
          <ac:spMkLst>
            <pc:docMk/>
            <pc:sldMk cId="3171201909" sldId="2445"/>
            <ac:spMk id="9" creationId="{A6F29FAD-F222-0220-7DB9-4D7613726FAC}"/>
          </ac:spMkLst>
        </pc:spChg>
        <pc:spChg chg="add mod">
          <ac:chgData name="USB - ANP - Edinaldo Juarez" userId="1b83f35e-be5e-4501-83a4-9033d6a01cc7" providerId="ADAL" clId="{37938AC3-D8EF-4EE0-AFA1-8189E4727969}" dt="2024-04-26T13:16:29.966" v="923" actId="20577"/>
          <ac:spMkLst>
            <pc:docMk/>
            <pc:sldMk cId="3171201909" sldId="2445"/>
            <ac:spMk id="10" creationId="{7A34FE6F-B319-D696-B840-35DB0F249F72}"/>
          </ac:spMkLst>
        </pc:spChg>
        <pc:picChg chg="add mod">
          <ac:chgData name="USB - ANP - Edinaldo Juarez" userId="1b83f35e-be5e-4501-83a4-9033d6a01cc7" providerId="ADAL" clId="{37938AC3-D8EF-4EE0-AFA1-8189E4727969}" dt="2024-04-26T12:52:32.997" v="648"/>
          <ac:picMkLst>
            <pc:docMk/>
            <pc:sldMk cId="3171201909" sldId="2445"/>
            <ac:picMk id="8" creationId="{77AABA74-9D4D-54F5-6FAB-7A5EDDED2DA0}"/>
          </ac:picMkLst>
        </pc:picChg>
        <pc:picChg chg="add mod">
          <ac:chgData name="USB - ANP - Edinaldo Juarez" userId="1b83f35e-be5e-4501-83a4-9033d6a01cc7" providerId="ADAL" clId="{37938AC3-D8EF-4EE0-AFA1-8189E4727969}" dt="2024-04-26T12:53:31.927" v="653" actId="14826"/>
          <ac:picMkLst>
            <pc:docMk/>
            <pc:sldMk cId="3171201909" sldId="2445"/>
            <ac:picMk id="12" creationId="{F965BBCE-B73B-2D19-9EFD-BA4AFAB189E2}"/>
          </ac:picMkLst>
        </pc:picChg>
      </pc:sldChg>
      <pc:sldChg chg="addSp modSp add mod ord modShow">
        <pc:chgData name="USB - ANP - Edinaldo Juarez" userId="1b83f35e-be5e-4501-83a4-9033d6a01cc7" providerId="ADAL" clId="{37938AC3-D8EF-4EE0-AFA1-8189E4727969}" dt="2024-04-26T13:00:37.104" v="741" actId="729"/>
        <pc:sldMkLst>
          <pc:docMk/>
          <pc:sldMk cId="414456366" sldId="2446"/>
        </pc:sldMkLst>
        <pc:spChg chg="add mod">
          <ac:chgData name="USB - ANP - Edinaldo Juarez" userId="1b83f35e-be5e-4501-83a4-9033d6a01cc7" providerId="ADAL" clId="{37938AC3-D8EF-4EE0-AFA1-8189E4727969}" dt="2024-04-26T13:00:26.977" v="738" actId="207"/>
          <ac:spMkLst>
            <pc:docMk/>
            <pc:sldMk cId="414456366" sldId="2446"/>
            <ac:spMk id="3" creationId="{A4292321-490B-9788-EBAC-39987D16937E}"/>
          </ac:spMkLst>
        </pc:spChg>
      </pc:sldChg>
      <pc:sldChg chg="modSp add del mod">
        <pc:chgData name="USB - ANP - Edinaldo Juarez" userId="1b83f35e-be5e-4501-83a4-9033d6a01cc7" providerId="ADAL" clId="{37938AC3-D8EF-4EE0-AFA1-8189E4727969}" dt="2024-04-26T12:55:46.894" v="670" actId="47"/>
        <pc:sldMkLst>
          <pc:docMk/>
          <pc:sldMk cId="1133817289" sldId="2446"/>
        </pc:sldMkLst>
        <pc:spChg chg="mod">
          <ac:chgData name="USB - ANP - Edinaldo Juarez" userId="1b83f35e-be5e-4501-83a4-9033d6a01cc7" providerId="ADAL" clId="{37938AC3-D8EF-4EE0-AFA1-8189E4727969}" dt="2024-04-26T12:55:45.092" v="669" actId="1076"/>
          <ac:spMkLst>
            <pc:docMk/>
            <pc:sldMk cId="1133817289" sldId="2446"/>
            <ac:spMk id="4" creationId="{BD19851F-4305-4854-B51C-49F1E47FE452}"/>
          </ac:spMkLst>
        </pc:spChg>
      </pc:sldChg>
      <pc:sldChg chg="add">
        <pc:chgData name="USB - ANP - Edinaldo Juarez" userId="1b83f35e-be5e-4501-83a4-9033d6a01cc7" providerId="ADAL" clId="{37938AC3-D8EF-4EE0-AFA1-8189E4727969}" dt="2024-04-26T13:01:44.927" v="742"/>
        <pc:sldMkLst>
          <pc:docMk/>
          <pc:sldMk cId="2100995759" sldId="2447"/>
        </pc:sldMkLst>
      </pc:sldChg>
      <pc:sldChg chg="modSp add mod">
        <pc:chgData name="USB - ANP - Edinaldo Juarez" userId="1b83f35e-be5e-4501-83a4-9033d6a01cc7" providerId="ADAL" clId="{37938AC3-D8EF-4EE0-AFA1-8189E4727969}" dt="2024-04-26T13:06:05.177" v="777" actId="20577"/>
        <pc:sldMkLst>
          <pc:docMk/>
          <pc:sldMk cId="3411795248" sldId="2448"/>
        </pc:sldMkLst>
        <pc:spChg chg="mod">
          <ac:chgData name="USB - ANP - Edinaldo Juarez" userId="1b83f35e-be5e-4501-83a4-9033d6a01cc7" providerId="ADAL" clId="{37938AC3-D8EF-4EE0-AFA1-8189E4727969}" dt="2024-04-26T13:06:05.177" v="777" actId="20577"/>
          <ac:spMkLst>
            <pc:docMk/>
            <pc:sldMk cId="3411795248" sldId="2448"/>
            <ac:spMk id="12" creationId="{C4DA2D1D-7EF6-FF25-17B3-A69ED53863D5}"/>
          </ac:spMkLst>
        </pc:spChg>
      </pc:sldChg>
      <pc:sldMasterChg chg="delSldLayout">
        <pc:chgData name="USB - ANP - Edinaldo Juarez" userId="1b83f35e-be5e-4501-83a4-9033d6a01cc7" providerId="ADAL" clId="{37938AC3-D8EF-4EE0-AFA1-8189E4727969}" dt="2024-04-26T13:01:49.320" v="743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37938AC3-D8EF-4EE0-AFA1-8189E4727969}" dt="2024-04-26T13:01:49.320" v="743" actId="47"/>
          <pc:sldLayoutMkLst>
            <pc:docMk/>
            <pc:sldMasterMk cId="1777134695" sldId="2147483648"/>
            <pc:sldLayoutMk cId="1274317601" sldId="2147483670"/>
          </pc:sldLayoutMkLst>
        </pc:sldLayoutChg>
      </pc:sldMasterChg>
    </pc:docChg>
  </pc:docChgLst>
  <pc:docChgLst>
    <pc:chgData name="USB - ANP - Edinaldo Juarez" userId="1b83f35e-be5e-4501-83a4-9033d6a01cc7" providerId="ADAL" clId="{1810CA45-AA11-4A65-8776-02393D2C87CC}"/>
    <pc:docChg chg="undo custSel addSld delSld modSld sldOrd">
      <pc:chgData name="USB - ANP - Edinaldo Juarez" userId="1b83f35e-be5e-4501-83a4-9033d6a01cc7" providerId="ADAL" clId="{1810CA45-AA11-4A65-8776-02393D2C87CC}" dt="2024-04-28T00:13:50.022" v="442" actId="22"/>
      <pc:docMkLst>
        <pc:docMk/>
      </pc:docMkLst>
      <pc:sldChg chg="modSp mod">
        <pc:chgData name="USB - ANP - Edinaldo Juarez" userId="1b83f35e-be5e-4501-83a4-9033d6a01cc7" providerId="ADAL" clId="{1810CA45-AA11-4A65-8776-02393D2C87CC}" dt="2024-04-26T23:31:58.171" v="51" actId="20577"/>
        <pc:sldMkLst>
          <pc:docMk/>
          <pc:sldMk cId="517853255" sldId="256"/>
        </pc:sldMkLst>
        <pc:spChg chg="mod">
          <ac:chgData name="USB - ANP - Edinaldo Juarez" userId="1b83f35e-be5e-4501-83a4-9033d6a01cc7" providerId="ADAL" clId="{1810CA45-AA11-4A65-8776-02393D2C87CC}" dt="2024-04-26T23:31:58.171" v="51" actId="20577"/>
          <ac:spMkLst>
            <pc:docMk/>
            <pc:sldMk cId="517853255" sldId="256"/>
            <ac:spMk id="4" creationId="{BD19851F-4305-4854-B51C-49F1E47FE452}"/>
          </ac:spMkLst>
        </pc:spChg>
      </pc:sldChg>
      <pc:sldChg chg="delSp modSp mod delAnim">
        <pc:chgData name="USB - ANP - Edinaldo Juarez" userId="1b83f35e-be5e-4501-83a4-9033d6a01cc7" providerId="ADAL" clId="{1810CA45-AA11-4A65-8776-02393D2C87CC}" dt="2024-04-26T23:44:32.570" v="166" actId="13926"/>
        <pc:sldMkLst>
          <pc:docMk/>
          <pc:sldMk cId="562941178" sldId="353"/>
        </pc:sldMkLst>
        <pc:spChg chg="mod">
          <ac:chgData name="USB - ANP - Edinaldo Juarez" userId="1b83f35e-be5e-4501-83a4-9033d6a01cc7" providerId="ADAL" clId="{1810CA45-AA11-4A65-8776-02393D2C87CC}" dt="2024-04-26T23:43:39.995" v="157" actId="1076"/>
          <ac:spMkLst>
            <pc:docMk/>
            <pc:sldMk cId="562941178" sldId="353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1810CA45-AA11-4A65-8776-02393D2C87CC}" dt="2024-04-26T23:44:32.570" v="166" actId="13926"/>
          <ac:spMkLst>
            <pc:docMk/>
            <pc:sldMk cId="562941178" sldId="353"/>
            <ac:spMk id="8" creationId="{00000000-0000-0000-0000-000000000000}"/>
          </ac:spMkLst>
        </pc:spChg>
        <pc:spChg chg="del mod">
          <ac:chgData name="USB - ANP - Edinaldo Juarez" userId="1b83f35e-be5e-4501-83a4-9033d6a01cc7" providerId="ADAL" clId="{1810CA45-AA11-4A65-8776-02393D2C87CC}" dt="2024-04-26T23:42:56.780" v="148" actId="478"/>
          <ac:spMkLst>
            <pc:docMk/>
            <pc:sldMk cId="562941178" sldId="353"/>
            <ac:spMk id="15" creationId="{7CA5B662-38A7-D85C-5FA8-7A01F1577C07}"/>
          </ac:spMkLst>
        </pc:spChg>
        <pc:picChg chg="mod">
          <ac:chgData name="USB - ANP - Edinaldo Juarez" userId="1b83f35e-be5e-4501-83a4-9033d6a01cc7" providerId="ADAL" clId="{1810CA45-AA11-4A65-8776-02393D2C87CC}" dt="2024-04-26T23:43:06.140" v="150" actId="1076"/>
          <ac:picMkLst>
            <pc:docMk/>
            <pc:sldMk cId="562941178" sldId="353"/>
            <ac:picMk id="13" creationId="{7670764F-2360-3F88-8FE9-FD6417557F47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7:43.316" v="422" actId="47"/>
        <pc:sldMkLst>
          <pc:docMk/>
          <pc:sldMk cId="1451314662" sldId="371"/>
        </pc:sldMkLst>
      </pc:sldChg>
      <pc:sldChg chg="ord">
        <pc:chgData name="USB - ANP - Edinaldo Juarez" userId="1b83f35e-be5e-4501-83a4-9033d6a01cc7" providerId="ADAL" clId="{1810CA45-AA11-4A65-8776-02393D2C87CC}" dt="2024-04-26T23:53:04.492" v="258"/>
        <pc:sldMkLst>
          <pc:docMk/>
          <pc:sldMk cId="923545671" sldId="372"/>
        </pc:sldMkLst>
      </pc:sldChg>
      <pc:sldChg chg="del">
        <pc:chgData name="USB - ANP - Edinaldo Juarez" userId="1b83f35e-be5e-4501-83a4-9033d6a01cc7" providerId="ADAL" clId="{1810CA45-AA11-4A65-8776-02393D2C87CC}" dt="2024-04-27T00:07:15.169" v="419" actId="47"/>
        <pc:sldMkLst>
          <pc:docMk/>
          <pc:sldMk cId="2074766540" sldId="401"/>
        </pc:sldMkLst>
      </pc:sldChg>
      <pc:sldChg chg="del">
        <pc:chgData name="USB - ANP - Edinaldo Juarez" userId="1b83f35e-be5e-4501-83a4-9033d6a01cc7" providerId="ADAL" clId="{1810CA45-AA11-4A65-8776-02393D2C87CC}" dt="2024-04-27T00:07:18.263" v="420" actId="47"/>
        <pc:sldMkLst>
          <pc:docMk/>
          <pc:sldMk cId="2849151971" sldId="402"/>
        </pc:sldMkLst>
      </pc:sldChg>
      <pc:sldChg chg="del">
        <pc:chgData name="USB - ANP - Edinaldo Juarez" userId="1b83f35e-be5e-4501-83a4-9033d6a01cc7" providerId="ADAL" clId="{1810CA45-AA11-4A65-8776-02393D2C87CC}" dt="2024-04-27T00:07:11.513" v="417" actId="47"/>
        <pc:sldMkLst>
          <pc:docMk/>
          <pc:sldMk cId="1633727740" sldId="404"/>
        </pc:sldMkLst>
      </pc:sldChg>
      <pc:sldChg chg="addSp delSp modSp del mod">
        <pc:chgData name="USB - ANP - Edinaldo Juarez" userId="1b83f35e-be5e-4501-83a4-9033d6a01cc7" providerId="ADAL" clId="{1810CA45-AA11-4A65-8776-02393D2C87CC}" dt="2024-04-27T00:07:13.553" v="418" actId="47"/>
        <pc:sldMkLst>
          <pc:docMk/>
          <pc:sldMk cId="3079534048" sldId="405"/>
        </pc:sldMkLst>
        <pc:spChg chg="del">
          <ac:chgData name="USB - ANP - Edinaldo Juarez" userId="1b83f35e-be5e-4501-83a4-9033d6a01cc7" providerId="ADAL" clId="{1810CA45-AA11-4A65-8776-02393D2C87CC}" dt="2024-04-26T23:52:57.725" v="256" actId="478"/>
          <ac:spMkLst>
            <pc:docMk/>
            <pc:sldMk cId="3079534048" sldId="405"/>
            <ac:spMk id="2" creationId="{3E0E08A1-FEAA-4F21-96E4-5A57CFAABBE2}"/>
          </ac:spMkLst>
        </pc:spChg>
        <pc:spChg chg="add mod">
          <ac:chgData name="USB - ANP - Edinaldo Juarez" userId="1b83f35e-be5e-4501-83a4-9033d6a01cc7" providerId="ADAL" clId="{1810CA45-AA11-4A65-8776-02393D2C87CC}" dt="2024-04-26T23:52:57.725" v="256" actId="478"/>
          <ac:spMkLst>
            <pc:docMk/>
            <pc:sldMk cId="3079534048" sldId="405"/>
            <ac:spMk id="5" creationId="{268BF953-F275-7692-6FF0-C82856D75BBC}"/>
          </ac:spMkLst>
        </pc:spChg>
      </pc:sldChg>
      <pc:sldChg chg="addSp delSp modSp mod ord">
        <pc:chgData name="USB - ANP - Edinaldo Juarez" userId="1b83f35e-be5e-4501-83a4-9033d6a01cc7" providerId="ADAL" clId="{1810CA45-AA11-4A65-8776-02393D2C87CC}" dt="2024-04-26T23:55:28.006" v="304" actId="20577"/>
        <pc:sldMkLst>
          <pc:docMk/>
          <pc:sldMk cId="3958427157" sldId="408"/>
        </pc:sldMkLst>
        <pc:spChg chg="del">
          <ac:chgData name="USB - ANP - Edinaldo Juarez" userId="1b83f35e-be5e-4501-83a4-9033d6a01cc7" providerId="ADAL" clId="{1810CA45-AA11-4A65-8776-02393D2C87CC}" dt="2024-04-26T23:53:10.767" v="261" actId="478"/>
          <ac:spMkLst>
            <pc:docMk/>
            <pc:sldMk cId="3958427157" sldId="408"/>
            <ac:spMk id="4" creationId="{80D2FA59-42D1-4596-BADF-65EE2EECB2F4}"/>
          </ac:spMkLst>
        </pc:spChg>
        <pc:spChg chg="del">
          <ac:chgData name="USB - ANP - Edinaldo Juarez" userId="1b83f35e-be5e-4501-83a4-9033d6a01cc7" providerId="ADAL" clId="{1810CA45-AA11-4A65-8776-02393D2C87CC}" dt="2024-04-26T23:53:14.046" v="263" actId="478"/>
          <ac:spMkLst>
            <pc:docMk/>
            <pc:sldMk cId="3958427157" sldId="408"/>
            <ac:spMk id="5" creationId="{708C1B7C-03BA-4C6C-B759-6DAB6A63B451}"/>
          </ac:spMkLst>
        </pc:spChg>
        <pc:spChg chg="add del mod">
          <ac:chgData name="USB - ANP - Edinaldo Juarez" userId="1b83f35e-be5e-4501-83a4-9033d6a01cc7" providerId="ADAL" clId="{1810CA45-AA11-4A65-8776-02393D2C87CC}" dt="2024-04-26T23:53:12.491" v="262" actId="478"/>
          <ac:spMkLst>
            <pc:docMk/>
            <pc:sldMk cId="3958427157" sldId="408"/>
            <ac:spMk id="6" creationId="{68C7A0EB-B9BA-5861-C9B9-0F34712A704C}"/>
          </ac:spMkLst>
        </pc:spChg>
        <pc:spChg chg="add del mod">
          <ac:chgData name="USB - ANP - Edinaldo Juarez" userId="1b83f35e-be5e-4501-83a4-9033d6a01cc7" providerId="ADAL" clId="{1810CA45-AA11-4A65-8776-02393D2C87CC}" dt="2024-04-26T23:53:16.113" v="264" actId="478"/>
          <ac:spMkLst>
            <pc:docMk/>
            <pc:sldMk cId="3958427157" sldId="408"/>
            <ac:spMk id="8" creationId="{590FAC7E-E019-39E0-6B21-3ED1A6C36659}"/>
          </ac:spMkLst>
        </pc:spChg>
        <pc:spChg chg="del mod">
          <ac:chgData name="USB - ANP - Edinaldo Juarez" userId="1b83f35e-be5e-4501-83a4-9033d6a01cc7" providerId="ADAL" clId="{1810CA45-AA11-4A65-8776-02393D2C87CC}" dt="2024-04-26T23:53:47.697" v="274" actId="478"/>
          <ac:spMkLst>
            <pc:docMk/>
            <pc:sldMk cId="3958427157" sldId="408"/>
            <ac:spMk id="10" creationId="{8751E420-B483-4040-8E33-A32E82D74E33}"/>
          </ac:spMkLst>
        </pc:spChg>
        <pc:spChg chg="add mod">
          <ac:chgData name="USB - ANP - Edinaldo Juarez" userId="1b83f35e-be5e-4501-83a4-9033d6a01cc7" providerId="ADAL" clId="{1810CA45-AA11-4A65-8776-02393D2C87CC}" dt="2024-04-26T23:53:28.517" v="267" actId="1076"/>
          <ac:spMkLst>
            <pc:docMk/>
            <pc:sldMk cId="3958427157" sldId="408"/>
            <ac:spMk id="12" creationId="{1E8460F6-201F-66C0-C220-75CBEF238A48}"/>
          </ac:spMkLst>
        </pc:spChg>
        <pc:spChg chg="add mod">
          <ac:chgData name="USB - ANP - Edinaldo Juarez" userId="1b83f35e-be5e-4501-83a4-9033d6a01cc7" providerId="ADAL" clId="{1810CA45-AA11-4A65-8776-02393D2C87CC}" dt="2024-04-26T23:55:28.006" v="304" actId="20577"/>
          <ac:spMkLst>
            <pc:docMk/>
            <pc:sldMk cId="3958427157" sldId="408"/>
            <ac:spMk id="13" creationId="{52DD8A77-CBEA-9EC1-C2F3-ACD71BD83319}"/>
          </ac:spMkLst>
        </pc:spChg>
        <pc:grpChg chg="add mod">
          <ac:chgData name="USB - ANP - Edinaldo Juarez" userId="1b83f35e-be5e-4501-83a4-9033d6a01cc7" providerId="ADAL" clId="{1810CA45-AA11-4A65-8776-02393D2C87CC}" dt="2024-04-26T23:53:22.720" v="266" actId="1076"/>
          <ac:grpSpMkLst>
            <pc:docMk/>
            <pc:sldMk cId="3958427157" sldId="408"/>
            <ac:grpSpMk id="14" creationId="{20554776-901C-3B2D-9C65-95C609B8E03F}"/>
          </ac:grpSpMkLst>
        </pc:grpChg>
        <pc:picChg chg="mod">
          <ac:chgData name="USB - ANP - Edinaldo Juarez" userId="1b83f35e-be5e-4501-83a4-9033d6a01cc7" providerId="ADAL" clId="{1810CA45-AA11-4A65-8776-02393D2C87CC}" dt="2024-04-26T23:54:36.285" v="284" actId="1076"/>
          <ac:picMkLst>
            <pc:docMk/>
            <pc:sldMk cId="3958427157" sldId="408"/>
            <ac:picMk id="9" creationId="{24426D4C-56B2-463F-99F9-8F6C8EBBC003}"/>
          </ac:picMkLst>
        </pc:picChg>
        <pc:picChg chg="mod">
          <ac:chgData name="USB - ANP - Edinaldo Juarez" userId="1b83f35e-be5e-4501-83a4-9033d6a01cc7" providerId="ADAL" clId="{1810CA45-AA11-4A65-8776-02393D2C87CC}" dt="2024-04-26T23:53:22.720" v="266" actId="1076"/>
          <ac:picMkLst>
            <pc:docMk/>
            <pc:sldMk cId="3958427157" sldId="408"/>
            <ac:picMk id="15" creationId="{7EBE73CA-E3B7-987C-314C-52B6238D4522}"/>
          </ac:picMkLst>
        </pc:picChg>
        <pc:picChg chg="mod">
          <ac:chgData name="USB - ANP - Edinaldo Juarez" userId="1b83f35e-be5e-4501-83a4-9033d6a01cc7" providerId="ADAL" clId="{1810CA45-AA11-4A65-8776-02393D2C87CC}" dt="2024-04-26T23:53:22.720" v="266" actId="1076"/>
          <ac:picMkLst>
            <pc:docMk/>
            <pc:sldMk cId="3958427157" sldId="408"/>
            <ac:picMk id="16" creationId="{ECCC7E2E-5C27-C6E0-97AF-DC55A9E31823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8:28.703" v="424" actId="47"/>
        <pc:sldMkLst>
          <pc:docMk/>
          <pc:sldMk cId="2420767862" sldId="409"/>
        </pc:sldMkLst>
      </pc:sldChg>
      <pc:sldChg chg="del">
        <pc:chgData name="USB - ANP - Edinaldo Juarez" userId="1b83f35e-be5e-4501-83a4-9033d6a01cc7" providerId="ADAL" clId="{1810CA45-AA11-4A65-8776-02393D2C87CC}" dt="2024-04-27T00:07:47.097" v="423" actId="47"/>
        <pc:sldMkLst>
          <pc:docMk/>
          <pc:sldMk cId="869470413" sldId="2432"/>
        </pc:sldMkLst>
      </pc:sldChg>
      <pc:sldChg chg="addSp delSp modSp del mod">
        <pc:chgData name="USB - ANP - Edinaldo Juarez" userId="1b83f35e-be5e-4501-83a4-9033d6a01cc7" providerId="ADAL" clId="{1810CA45-AA11-4A65-8776-02393D2C87CC}" dt="2024-04-26T23:48:18.135" v="228" actId="47"/>
        <pc:sldMkLst>
          <pc:docMk/>
          <pc:sldMk cId="3809182043" sldId="2437"/>
        </pc:sldMkLst>
        <pc:spChg chg="add del mod">
          <ac:chgData name="USB - ANP - Edinaldo Juarez" userId="1b83f35e-be5e-4501-83a4-9033d6a01cc7" providerId="ADAL" clId="{1810CA45-AA11-4A65-8776-02393D2C87CC}" dt="2024-04-26T23:45:19.884" v="168" actId="478"/>
          <ac:spMkLst>
            <pc:docMk/>
            <pc:sldMk cId="3809182043" sldId="2437"/>
            <ac:spMk id="3" creationId="{17F93EFC-1543-7A53-E822-3DBEFA7A895A}"/>
          </ac:spMkLst>
        </pc:spChg>
        <pc:spChg chg="add mod">
          <ac:chgData name="USB - ANP - Edinaldo Juarez" userId="1b83f35e-be5e-4501-83a4-9033d6a01cc7" providerId="ADAL" clId="{1810CA45-AA11-4A65-8776-02393D2C87CC}" dt="2024-04-26T23:45:21.034" v="169"/>
          <ac:spMkLst>
            <pc:docMk/>
            <pc:sldMk cId="3809182043" sldId="2437"/>
            <ac:spMk id="4" creationId="{6014D8FE-1370-A747-6A02-5B70A6F98706}"/>
          </ac:spMkLst>
        </pc:spChg>
        <pc:spChg chg="add mod">
          <ac:chgData name="USB - ANP - Edinaldo Juarez" userId="1b83f35e-be5e-4501-83a4-9033d6a01cc7" providerId="ADAL" clId="{1810CA45-AA11-4A65-8776-02393D2C87CC}" dt="2024-04-26T23:45:21.034" v="169"/>
          <ac:spMkLst>
            <pc:docMk/>
            <pc:sldMk cId="3809182043" sldId="2437"/>
            <ac:spMk id="5" creationId="{D03688CF-B98A-1448-EBFC-0D5961F3136F}"/>
          </ac:spMkLst>
        </pc:spChg>
        <pc:spChg chg="del">
          <ac:chgData name="USB - ANP - Edinaldo Juarez" userId="1b83f35e-be5e-4501-83a4-9033d6a01cc7" providerId="ADAL" clId="{1810CA45-AA11-4A65-8776-02393D2C87CC}" dt="2024-04-26T23:45:16.067" v="167" actId="478"/>
          <ac:spMkLst>
            <pc:docMk/>
            <pc:sldMk cId="3809182043" sldId="2437"/>
            <ac:spMk id="8" creationId="{F015B4BF-AD75-49A7-5BDF-694E93E2F422}"/>
          </ac:spMkLst>
        </pc:spChg>
        <pc:grpChg chg="add mod">
          <ac:chgData name="USB - ANP - Edinaldo Juarez" userId="1b83f35e-be5e-4501-83a4-9033d6a01cc7" providerId="ADAL" clId="{1810CA45-AA11-4A65-8776-02393D2C87CC}" dt="2024-04-26T23:45:21.034" v="169"/>
          <ac:grpSpMkLst>
            <pc:docMk/>
            <pc:sldMk cId="3809182043" sldId="2437"/>
            <ac:grpSpMk id="6" creationId="{3E9F11B8-7C99-98E0-7547-5D021CAABC9A}"/>
          </ac:grpSpMkLst>
        </pc:grpChg>
        <pc:picChg chg="mod">
          <ac:chgData name="USB - ANP - Edinaldo Juarez" userId="1b83f35e-be5e-4501-83a4-9033d6a01cc7" providerId="ADAL" clId="{1810CA45-AA11-4A65-8776-02393D2C87CC}" dt="2024-04-26T23:45:21.034" v="169"/>
          <ac:picMkLst>
            <pc:docMk/>
            <pc:sldMk cId="3809182043" sldId="2437"/>
            <ac:picMk id="7" creationId="{589DF0B6-D8D7-7D86-5126-4914DE95D378}"/>
          </ac:picMkLst>
        </pc:picChg>
        <pc:picChg chg="mod">
          <ac:chgData name="USB - ANP - Edinaldo Juarez" userId="1b83f35e-be5e-4501-83a4-9033d6a01cc7" providerId="ADAL" clId="{1810CA45-AA11-4A65-8776-02393D2C87CC}" dt="2024-04-26T23:45:21.034" v="169"/>
          <ac:picMkLst>
            <pc:docMk/>
            <pc:sldMk cId="3809182043" sldId="2437"/>
            <ac:picMk id="9" creationId="{01A70C37-6E24-31F6-0045-D241368FEF1E}"/>
          </ac:picMkLst>
        </pc:picChg>
      </pc:sldChg>
      <pc:sldChg chg="addSp delSp modSp mod">
        <pc:chgData name="USB - ANP - Edinaldo Juarez" userId="1b83f35e-be5e-4501-83a4-9033d6a01cc7" providerId="ADAL" clId="{1810CA45-AA11-4A65-8776-02393D2C87CC}" dt="2024-04-26T23:37:13.188" v="65" actId="1076"/>
        <pc:sldMkLst>
          <pc:docMk/>
          <pc:sldMk cId="2302526945" sldId="2439"/>
        </pc:sldMkLst>
        <pc:spChg chg="del">
          <ac:chgData name="USB - ANP - Edinaldo Juarez" userId="1b83f35e-be5e-4501-83a4-9033d6a01cc7" providerId="ADAL" clId="{1810CA45-AA11-4A65-8776-02393D2C87CC}" dt="2024-04-26T23:36:13.398" v="52" actId="478"/>
          <ac:spMkLst>
            <pc:docMk/>
            <pc:sldMk cId="2302526945" sldId="2439"/>
            <ac:spMk id="4" creationId="{00000000-0000-0000-0000-000000000000}"/>
          </ac:spMkLst>
        </pc:spChg>
        <pc:spChg chg="del mod">
          <ac:chgData name="USB - ANP - Edinaldo Juarez" userId="1b83f35e-be5e-4501-83a4-9033d6a01cc7" providerId="ADAL" clId="{1810CA45-AA11-4A65-8776-02393D2C87CC}" dt="2024-04-26T23:36:31.840" v="57" actId="478"/>
          <ac:spMkLst>
            <pc:docMk/>
            <pc:sldMk cId="2302526945" sldId="2439"/>
            <ac:spMk id="5" creationId="{402D19F4-C7B1-3385-21F9-F9308FB36097}"/>
          </ac:spMkLst>
        </pc:spChg>
        <pc:spChg chg="add del mod">
          <ac:chgData name="USB - ANP - Edinaldo Juarez" userId="1b83f35e-be5e-4501-83a4-9033d6a01cc7" providerId="ADAL" clId="{1810CA45-AA11-4A65-8776-02393D2C87CC}" dt="2024-04-26T23:36:25.776" v="55" actId="478"/>
          <ac:spMkLst>
            <pc:docMk/>
            <pc:sldMk cId="2302526945" sldId="2439"/>
            <ac:spMk id="6" creationId="{595872C9-B826-B38E-DE75-E0165BDCB2C7}"/>
          </ac:spMkLst>
        </pc:spChg>
        <pc:spChg chg="add mod">
          <ac:chgData name="USB - ANP - Edinaldo Juarez" userId="1b83f35e-be5e-4501-83a4-9033d6a01cc7" providerId="ADAL" clId="{1810CA45-AA11-4A65-8776-02393D2C87CC}" dt="2024-04-26T23:37:13.188" v="65" actId="1076"/>
          <ac:spMkLst>
            <pc:docMk/>
            <pc:sldMk cId="2302526945" sldId="2439"/>
            <ac:spMk id="7" creationId="{F1B0D147-CEFE-1CEC-70F9-0F33DAF50D35}"/>
          </ac:spMkLst>
        </pc:spChg>
        <pc:spChg chg="add del mod">
          <ac:chgData name="USB - ANP - Edinaldo Juarez" userId="1b83f35e-be5e-4501-83a4-9033d6a01cc7" providerId="ADAL" clId="{1810CA45-AA11-4A65-8776-02393D2C87CC}" dt="2024-04-26T23:36:43.866" v="60" actId="478"/>
          <ac:spMkLst>
            <pc:docMk/>
            <pc:sldMk cId="2302526945" sldId="2439"/>
            <ac:spMk id="13" creationId="{19582C62-767F-F001-18E0-42C07D18F5EE}"/>
          </ac:spMkLst>
        </pc:spChg>
        <pc:grpChg chg="add mod">
          <ac:chgData name="USB - ANP - Edinaldo Juarez" userId="1b83f35e-be5e-4501-83a4-9033d6a01cc7" providerId="ADAL" clId="{1810CA45-AA11-4A65-8776-02393D2C87CC}" dt="2024-04-26T23:36:14.385" v="53"/>
          <ac:grpSpMkLst>
            <pc:docMk/>
            <pc:sldMk cId="2302526945" sldId="2439"/>
            <ac:grpSpMk id="8" creationId="{F5D709B8-70EB-2C38-9A0B-1C57D0628E34}"/>
          </ac:grpSpMkLst>
        </pc:grpChg>
        <pc:picChg chg="mod">
          <ac:chgData name="USB - ANP - Edinaldo Juarez" userId="1b83f35e-be5e-4501-83a4-9033d6a01cc7" providerId="ADAL" clId="{1810CA45-AA11-4A65-8776-02393D2C87CC}" dt="2024-04-26T23:36:14.385" v="53"/>
          <ac:picMkLst>
            <pc:docMk/>
            <pc:sldMk cId="2302526945" sldId="2439"/>
            <ac:picMk id="9" creationId="{0E3C8991-82F6-C130-2303-2EE066AC3D4E}"/>
          </ac:picMkLst>
        </pc:picChg>
        <pc:picChg chg="mod">
          <ac:chgData name="USB - ANP - Edinaldo Juarez" userId="1b83f35e-be5e-4501-83a4-9033d6a01cc7" providerId="ADAL" clId="{1810CA45-AA11-4A65-8776-02393D2C87CC}" dt="2024-04-26T23:36:14.385" v="53"/>
          <ac:picMkLst>
            <pc:docMk/>
            <pc:sldMk cId="2302526945" sldId="2439"/>
            <ac:picMk id="10" creationId="{505CBE1C-9BF8-D9BA-CA98-A7AA60CD7E70}"/>
          </ac:picMkLst>
        </pc:picChg>
        <pc:picChg chg="del mod">
          <ac:chgData name="USB - ANP - Edinaldo Juarez" userId="1b83f35e-be5e-4501-83a4-9033d6a01cc7" providerId="ADAL" clId="{1810CA45-AA11-4A65-8776-02393D2C87CC}" dt="2024-04-26T23:36:42.227" v="59" actId="478"/>
          <ac:picMkLst>
            <pc:docMk/>
            <pc:sldMk cId="2302526945" sldId="2439"/>
            <ac:picMk id="11" creationId="{CA50E31F-63A8-9F7A-6ED8-7F43E13A02D1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7:27.205" v="421" actId="47"/>
        <pc:sldMkLst>
          <pc:docMk/>
          <pc:sldMk cId="2108806362" sldId="2440"/>
        </pc:sldMkLst>
      </pc:sldChg>
      <pc:sldChg chg="addSp delSp modSp mod modAnim">
        <pc:chgData name="USB - ANP - Edinaldo Juarez" userId="1b83f35e-be5e-4501-83a4-9033d6a01cc7" providerId="ADAL" clId="{1810CA45-AA11-4A65-8776-02393D2C87CC}" dt="2024-04-26T23:40:59.627" v="114" actId="1076"/>
        <pc:sldMkLst>
          <pc:docMk/>
          <pc:sldMk cId="1574774327" sldId="2442"/>
        </pc:sldMkLst>
        <pc:spChg chg="add del mod">
          <ac:chgData name="USB - ANP - Edinaldo Juarez" userId="1b83f35e-be5e-4501-83a4-9033d6a01cc7" providerId="ADAL" clId="{1810CA45-AA11-4A65-8776-02393D2C87CC}" dt="2024-04-26T23:39:54.548" v="73" actId="478"/>
          <ac:spMkLst>
            <pc:docMk/>
            <pc:sldMk cId="1574774327" sldId="2442"/>
            <ac:spMk id="3" creationId="{A8FCF7B9-9CBA-6D1C-E35B-F6F6ECD23782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4" creationId="{FF43CC68-E715-8DF3-4D32-AA93A60FAF97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5" creationId="{D5A99965-7323-36C2-6C90-9A94F851DCBC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6" creationId="{33F1D025-04F4-24F9-D012-CFD1153B75A9}"/>
          </ac:spMkLst>
        </pc:spChg>
        <pc:spChg chg="add mod">
          <ac:chgData name="USB - ANP - Edinaldo Juarez" userId="1b83f35e-be5e-4501-83a4-9033d6a01cc7" providerId="ADAL" clId="{1810CA45-AA11-4A65-8776-02393D2C87CC}" dt="2024-04-26T23:40:09.631" v="76" actId="1076"/>
          <ac:spMkLst>
            <pc:docMk/>
            <pc:sldMk cId="1574774327" sldId="2442"/>
            <ac:spMk id="7" creationId="{5F8EC9E2-15F6-E9AF-4599-8D813740F4DB}"/>
          </ac:spMkLst>
        </pc:spChg>
        <pc:spChg chg="del">
          <ac:chgData name="USB - ANP - Edinaldo Juarez" userId="1b83f35e-be5e-4501-83a4-9033d6a01cc7" providerId="ADAL" clId="{1810CA45-AA11-4A65-8776-02393D2C87CC}" dt="2024-04-26T23:39:25.451" v="68" actId="478"/>
          <ac:spMkLst>
            <pc:docMk/>
            <pc:sldMk cId="1574774327" sldId="2442"/>
            <ac:spMk id="13" creationId="{5F816577-909B-62AE-C2CB-0E973EAE4748}"/>
          </ac:spMkLst>
        </pc:spChg>
        <pc:grpChg chg="add mod">
          <ac:chgData name="USB - ANP - Edinaldo Juarez" userId="1b83f35e-be5e-4501-83a4-9033d6a01cc7" providerId="ADAL" clId="{1810CA45-AA11-4A65-8776-02393D2C87CC}" dt="2024-04-26T23:39:50.952" v="72" actId="1076"/>
          <ac:grpSpMkLst>
            <pc:docMk/>
            <pc:sldMk cId="1574774327" sldId="2442"/>
            <ac:grpSpMk id="8" creationId="{2689B118-C835-6723-347D-F49D26447D31}"/>
          </ac:grpSpMkLst>
        </pc:grpChg>
        <pc:picChg chg="mod">
          <ac:chgData name="USB - ANP - Edinaldo Juarez" userId="1b83f35e-be5e-4501-83a4-9033d6a01cc7" providerId="ADAL" clId="{1810CA45-AA11-4A65-8776-02393D2C87CC}" dt="2024-04-26T23:39:50.952" v="72" actId="1076"/>
          <ac:picMkLst>
            <pc:docMk/>
            <pc:sldMk cId="1574774327" sldId="2442"/>
            <ac:picMk id="9" creationId="{3CC78210-7683-EEB3-633D-86C1D7E5F0B2}"/>
          </ac:picMkLst>
        </pc:picChg>
        <pc:picChg chg="mod">
          <ac:chgData name="USB - ANP - Edinaldo Juarez" userId="1b83f35e-be5e-4501-83a4-9033d6a01cc7" providerId="ADAL" clId="{1810CA45-AA11-4A65-8776-02393D2C87CC}" dt="2024-04-26T23:39:50.952" v="72" actId="1076"/>
          <ac:picMkLst>
            <pc:docMk/>
            <pc:sldMk cId="1574774327" sldId="2442"/>
            <ac:picMk id="10" creationId="{F600775B-159C-0302-F3D5-278986D33FF6}"/>
          </ac:picMkLst>
        </pc:picChg>
        <pc:picChg chg="mod">
          <ac:chgData name="USB - ANP - Edinaldo Juarez" userId="1b83f35e-be5e-4501-83a4-9033d6a01cc7" providerId="ADAL" clId="{1810CA45-AA11-4A65-8776-02393D2C87CC}" dt="2024-04-26T23:40:59.627" v="114" actId="1076"/>
          <ac:picMkLst>
            <pc:docMk/>
            <pc:sldMk cId="1574774327" sldId="2442"/>
            <ac:picMk id="17" creationId="{FA163706-EBB9-2093-A49E-795C609E2FD6}"/>
          </ac:picMkLst>
        </pc:picChg>
      </pc:sldChg>
      <pc:sldChg chg="addSp modSp mod">
        <pc:chgData name="USB - ANP - Edinaldo Juarez" userId="1b83f35e-be5e-4501-83a4-9033d6a01cc7" providerId="ADAL" clId="{1810CA45-AA11-4A65-8776-02393D2C87CC}" dt="2024-04-27T02:31:40.065" v="440" actId="14100"/>
        <pc:sldMkLst>
          <pc:docMk/>
          <pc:sldMk cId="2603211541" sldId="2443"/>
        </pc:sldMkLst>
        <pc:spChg chg="add mod">
          <ac:chgData name="USB - ANP - Edinaldo Juarez" userId="1b83f35e-be5e-4501-83a4-9033d6a01cc7" providerId="ADAL" clId="{1810CA45-AA11-4A65-8776-02393D2C87CC}" dt="2024-04-27T02:31:40.065" v="440" actId="14100"/>
          <ac:spMkLst>
            <pc:docMk/>
            <pc:sldMk cId="2603211541" sldId="2443"/>
            <ac:spMk id="5" creationId="{8292B08B-2386-81F1-AC08-2EFE961937B7}"/>
          </ac:spMkLst>
        </pc:spChg>
        <pc:picChg chg="add mod">
          <ac:chgData name="USB - ANP - Edinaldo Juarez" userId="1b83f35e-be5e-4501-83a4-9033d6a01cc7" providerId="ADAL" clId="{1810CA45-AA11-4A65-8776-02393D2C87CC}" dt="2024-04-27T02:31:28.136" v="438" actId="1076"/>
          <ac:picMkLst>
            <pc:docMk/>
            <pc:sldMk cId="2603211541" sldId="2443"/>
            <ac:picMk id="2" creationId="{ADF3A1B3-B517-AB70-6EBB-00A0FE8CF96D}"/>
          </ac:picMkLst>
        </pc:picChg>
      </pc:sldChg>
      <pc:sldChg chg="modSp del mod">
        <pc:chgData name="USB - ANP - Edinaldo Juarez" userId="1b83f35e-be5e-4501-83a4-9033d6a01cc7" providerId="ADAL" clId="{1810CA45-AA11-4A65-8776-02393D2C87CC}" dt="2024-04-26T23:37:39.289" v="67" actId="47"/>
        <pc:sldMkLst>
          <pc:docMk/>
          <pc:sldMk cId="2975207679" sldId="2444"/>
        </pc:sldMkLst>
        <pc:picChg chg="mod">
          <ac:chgData name="USB - ANP - Edinaldo Juarez" userId="1b83f35e-be5e-4501-83a4-9033d6a01cc7" providerId="ADAL" clId="{1810CA45-AA11-4A65-8776-02393D2C87CC}" dt="2024-04-26T23:37:36.230" v="66" actId="1076"/>
          <ac:picMkLst>
            <pc:docMk/>
            <pc:sldMk cId="2975207679" sldId="2444"/>
            <ac:picMk id="13" creationId="{048E28C2-0AE6-8447-B899-1E24CBBB2C29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8:31.256" v="425" actId="47"/>
        <pc:sldMkLst>
          <pc:docMk/>
          <pc:sldMk cId="3171201909" sldId="2445"/>
        </pc:sldMkLst>
      </pc:sldChg>
      <pc:sldChg chg="addSp delSp modSp mod ord">
        <pc:chgData name="USB - ANP - Edinaldo Juarez" userId="1b83f35e-be5e-4501-83a4-9033d6a01cc7" providerId="ADAL" clId="{1810CA45-AA11-4A65-8776-02393D2C87CC}" dt="2024-04-26T23:51:07.838" v="251" actId="20577"/>
        <pc:sldMkLst>
          <pc:docMk/>
          <pc:sldMk cId="3411795248" sldId="2448"/>
        </pc:sldMkLst>
        <pc:spChg chg="add del mod">
          <ac:chgData name="USB - ANP - Edinaldo Juarez" userId="1b83f35e-be5e-4501-83a4-9033d6a01cc7" providerId="ADAL" clId="{1810CA45-AA11-4A65-8776-02393D2C87CC}" dt="2024-04-26T23:45:50.404" v="173" actId="478"/>
          <ac:spMkLst>
            <pc:docMk/>
            <pc:sldMk cId="3411795248" sldId="2448"/>
            <ac:spMk id="3" creationId="{0BD283D2-1920-FD8D-47F2-07E0E670DFCC}"/>
          </ac:spMkLst>
        </pc:spChg>
        <pc:spChg chg="add mod">
          <ac:chgData name="USB - ANP - Edinaldo Juarez" userId="1b83f35e-be5e-4501-83a4-9033d6a01cc7" providerId="ADAL" clId="{1810CA45-AA11-4A65-8776-02393D2C87CC}" dt="2024-04-26T23:48:12.862" v="227" actId="207"/>
          <ac:spMkLst>
            <pc:docMk/>
            <pc:sldMk cId="3411795248" sldId="2448"/>
            <ac:spMk id="4" creationId="{5671336B-58E6-3DAA-AF40-8E12CEF78844}"/>
          </ac:spMkLst>
        </pc:spChg>
        <pc:spChg chg="add mod ord">
          <ac:chgData name="USB - ANP - Edinaldo Juarez" userId="1b83f35e-be5e-4501-83a4-9033d6a01cc7" providerId="ADAL" clId="{1810CA45-AA11-4A65-8776-02393D2C87CC}" dt="2024-04-26T23:50:37.337" v="240" actId="170"/>
          <ac:spMkLst>
            <pc:docMk/>
            <pc:sldMk cId="3411795248" sldId="2448"/>
            <ac:spMk id="5" creationId="{D1D3E86C-3D26-30FA-2AA6-2589D9BC0293}"/>
          </ac:spMkLst>
        </pc:spChg>
        <pc:spChg chg="add mod">
          <ac:chgData name="USB - ANP - Edinaldo Juarez" userId="1b83f35e-be5e-4501-83a4-9033d6a01cc7" providerId="ADAL" clId="{1810CA45-AA11-4A65-8776-02393D2C87CC}" dt="2024-04-26T23:51:07.838" v="251" actId="20577"/>
          <ac:spMkLst>
            <pc:docMk/>
            <pc:sldMk cId="3411795248" sldId="2448"/>
            <ac:spMk id="10" creationId="{D7B274B1-D197-73E3-97CA-EAED031E8277}"/>
          </ac:spMkLst>
        </pc:spChg>
        <pc:spChg chg="del">
          <ac:chgData name="USB - ANP - Edinaldo Juarez" userId="1b83f35e-be5e-4501-83a4-9033d6a01cc7" providerId="ADAL" clId="{1810CA45-AA11-4A65-8776-02393D2C87CC}" dt="2024-04-26T23:45:47.334" v="172" actId="478"/>
          <ac:spMkLst>
            <pc:docMk/>
            <pc:sldMk cId="3411795248" sldId="2448"/>
            <ac:spMk id="12" creationId="{C4DA2D1D-7EF6-FF25-17B3-A69ED53863D5}"/>
          </ac:spMkLst>
        </pc:spChg>
        <pc:spChg chg="add del mod">
          <ac:chgData name="USB - ANP - Edinaldo Juarez" userId="1b83f35e-be5e-4501-83a4-9033d6a01cc7" providerId="ADAL" clId="{1810CA45-AA11-4A65-8776-02393D2C87CC}" dt="2024-04-26T23:48:59.550" v="230" actId="931"/>
          <ac:spMkLst>
            <pc:docMk/>
            <pc:sldMk cId="3411795248" sldId="2448"/>
            <ac:spMk id="13" creationId="{64B92880-8AD8-4FEE-837F-30685ADCB8FF}"/>
          </ac:spMkLst>
        </pc:spChg>
        <pc:spChg chg="add del mod">
          <ac:chgData name="USB - ANP - Edinaldo Juarez" userId="1b83f35e-be5e-4501-83a4-9033d6a01cc7" providerId="ADAL" clId="{1810CA45-AA11-4A65-8776-02393D2C87CC}" dt="2024-04-26T23:50:21.571" v="234" actId="931"/>
          <ac:spMkLst>
            <pc:docMk/>
            <pc:sldMk cId="3411795248" sldId="2448"/>
            <ac:spMk id="19" creationId="{AA43D403-7330-CF1E-9719-2C707A0C2A08}"/>
          </ac:spMkLst>
        </pc:spChg>
        <pc:grpChg chg="add mod">
          <ac:chgData name="USB - ANP - Edinaldo Juarez" userId="1b83f35e-be5e-4501-83a4-9033d6a01cc7" providerId="ADAL" clId="{1810CA45-AA11-4A65-8776-02393D2C87CC}" dt="2024-04-26T23:45:51.508" v="174"/>
          <ac:grpSpMkLst>
            <pc:docMk/>
            <pc:sldMk cId="3411795248" sldId="2448"/>
            <ac:grpSpMk id="6" creationId="{1AE276ED-4405-42C9-D6E2-EBF4F6584653}"/>
          </ac:grpSpMkLst>
        </pc:grpChg>
        <pc:picChg chg="mod">
          <ac:chgData name="USB - ANP - Edinaldo Juarez" userId="1b83f35e-be5e-4501-83a4-9033d6a01cc7" providerId="ADAL" clId="{1810CA45-AA11-4A65-8776-02393D2C87CC}" dt="2024-04-26T23:45:51.508" v="174"/>
          <ac:picMkLst>
            <pc:docMk/>
            <pc:sldMk cId="3411795248" sldId="2448"/>
            <ac:picMk id="7" creationId="{7EA9950D-BAA2-342D-A85C-4B42338A4A7B}"/>
          </ac:picMkLst>
        </pc:picChg>
        <pc:picChg chg="mod">
          <ac:chgData name="USB - ANP - Edinaldo Juarez" userId="1b83f35e-be5e-4501-83a4-9033d6a01cc7" providerId="ADAL" clId="{1810CA45-AA11-4A65-8776-02393D2C87CC}" dt="2024-04-26T23:45:51.508" v="174"/>
          <ac:picMkLst>
            <pc:docMk/>
            <pc:sldMk cId="3411795248" sldId="2448"/>
            <ac:picMk id="8" creationId="{876F41BD-A0ED-970B-37DE-196E13CEB5D6}"/>
          </ac:picMkLst>
        </pc:picChg>
        <pc:picChg chg="add del mod">
          <ac:chgData name="USB - ANP - Edinaldo Juarez" userId="1b83f35e-be5e-4501-83a4-9033d6a01cc7" providerId="ADAL" clId="{1810CA45-AA11-4A65-8776-02393D2C87CC}" dt="2024-04-26T23:49:03.076" v="233" actId="478"/>
          <ac:picMkLst>
            <pc:docMk/>
            <pc:sldMk cId="3411795248" sldId="2448"/>
            <ac:picMk id="16" creationId="{BFD3EC59-930A-C350-B76D-9ACAE1185118}"/>
          </ac:picMkLst>
        </pc:picChg>
        <pc:picChg chg="del mod">
          <ac:chgData name="USB - ANP - Edinaldo Juarez" userId="1b83f35e-be5e-4501-83a4-9033d6a01cc7" providerId="ADAL" clId="{1810CA45-AA11-4A65-8776-02393D2C87CC}" dt="2024-04-26T23:48:48.127" v="229" actId="478"/>
          <ac:picMkLst>
            <pc:docMk/>
            <pc:sldMk cId="3411795248" sldId="2448"/>
            <ac:picMk id="18" creationId="{0FD1F765-B55C-FC3D-EF57-783A69D08121}"/>
          </ac:picMkLst>
        </pc:picChg>
        <pc:picChg chg="add mod">
          <ac:chgData name="USB - ANP - Edinaldo Juarez" userId="1b83f35e-be5e-4501-83a4-9033d6a01cc7" providerId="ADAL" clId="{1810CA45-AA11-4A65-8776-02393D2C87CC}" dt="2024-04-26T23:50:30.341" v="237" actId="14100"/>
          <ac:picMkLst>
            <pc:docMk/>
            <pc:sldMk cId="3411795248" sldId="2448"/>
            <ac:picMk id="21" creationId="{A8B258A4-7F9E-73E6-5D03-3A8E6349B0CE}"/>
          </ac:picMkLst>
        </pc:picChg>
      </pc:sldChg>
      <pc:sldChg chg="addSp delSp modSp new mod">
        <pc:chgData name="USB - ANP - Edinaldo Juarez" userId="1b83f35e-be5e-4501-83a4-9033d6a01cc7" providerId="ADAL" clId="{1810CA45-AA11-4A65-8776-02393D2C87CC}" dt="2024-04-27T00:05:38.374" v="396" actId="27636"/>
        <pc:sldMkLst>
          <pc:docMk/>
          <pc:sldMk cId="561679112" sldId="2449"/>
        </pc:sldMkLst>
        <pc:spChg chg="add mod">
          <ac:chgData name="USB - ANP - Edinaldo Juarez" userId="1b83f35e-be5e-4501-83a4-9033d6a01cc7" providerId="ADAL" clId="{1810CA45-AA11-4A65-8776-02393D2C87CC}" dt="2024-04-27T00:03:40.414" v="351" actId="27636"/>
          <ac:spMkLst>
            <pc:docMk/>
            <pc:sldMk cId="561679112" sldId="2449"/>
            <ac:spMk id="7" creationId="{94A6EB3A-82DB-91A1-C839-866485D63D0B}"/>
          </ac:spMkLst>
        </pc:spChg>
        <pc:spChg chg="add mod">
          <ac:chgData name="USB - ANP - Edinaldo Juarez" userId="1b83f35e-be5e-4501-83a4-9033d6a01cc7" providerId="ADAL" clId="{1810CA45-AA11-4A65-8776-02393D2C87CC}" dt="2024-04-27T00:05:38.374" v="396" actId="27636"/>
          <ac:spMkLst>
            <pc:docMk/>
            <pc:sldMk cId="561679112" sldId="2449"/>
            <ac:spMk id="8" creationId="{88A471A3-0DE6-FC56-4B80-F0436355A65F}"/>
          </ac:spMkLst>
        </pc:spChg>
        <pc:grpChg chg="add mod">
          <ac:chgData name="USB - ANP - Edinaldo Juarez" userId="1b83f35e-be5e-4501-83a4-9033d6a01cc7" providerId="ADAL" clId="{1810CA45-AA11-4A65-8776-02393D2C87CC}" dt="2024-04-27T00:03:40.414" v="351" actId="27636"/>
          <ac:grpSpMkLst>
            <pc:docMk/>
            <pc:sldMk cId="561679112" sldId="2449"/>
            <ac:grpSpMk id="9" creationId="{6617B82E-652B-CE69-39CE-9AF034D64555}"/>
          </ac:grpSpMkLst>
        </pc:grpChg>
        <pc:picChg chg="add mod">
          <ac:chgData name="USB - ANP - Edinaldo Juarez" userId="1b83f35e-be5e-4501-83a4-9033d6a01cc7" providerId="ADAL" clId="{1810CA45-AA11-4A65-8776-02393D2C87CC}" dt="2024-04-26T23:57:50.505" v="307" actId="1076"/>
          <ac:picMkLst>
            <pc:docMk/>
            <pc:sldMk cId="561679112" sldId="2449"/>
            <ac:picMk id="4" creationId="{946F6BF1-982A-AB4F-BEE1-82B0C6BB9828}"/>
          </ac:picMkLst>
        </pc:picChg>
        <pc:picChg chg="add del">
          <ac:chgData name="USB - ANP - Edinaldo Juarez" userId="1b83f35e-be5e-4501-83a4-9033d6a01cc7" providerId="ADAL" clId="{1810CA45-AA11-4A65-8776-02393D2C87CC}" dt="2024-04-27T00:03:38.756" v="349" actId="478"/>
          <ac:picMkLst>
            <pc:docMk/>
            <pc:sldMk cId="561679112" sldId="2449"/>
            <ac:picMk id="6" creationId="{3A375D8D-7375-37CC-5540-AE8846F2DE2A}"/>
          </ac:picMkLst>
        </pc:picChg>
        <pc:picChg chg="mod">
          <ac:chgData name="USB - ANP - Edinaldo Juarez" userId="1b83f35e-be5e-4501-83a4-9033d6a01cc7" providerId="ADAL" clId="{1810CA45-AA11-4A65-8776-02393D2C87CC}" dt="2024-04-27T00:03:40.258" v="350"/>
          <ac:picMkLst>
            <pc:docMk/>
            <pc:sldMk cId="561679112" sldId="2449"/>
            <ac:picMk id="10" creationId="{7F7A4F2C-9DD6-98B1-8470-BA08F13CC379}"/>
          </ac:picMkLst>
        </pc:picChg>
        <pc:picChg chg="mod">
          <ac:chgData name="USB - ANP - Edinaldo Juarez" userId="1b83f35e-be5e-4501-83a4-9033d6a01cc7" providerId="ADAL" clId="{1810CA45-AA11-4A65-8776-02393D2C87CC}" dt="2024-04-27T00:03:40.258" v="350"/>
          <ac:picMkLst>
            <pc:docMk/>
            <pc:sldMk cId="561679112" sldId="2449"/>
            <ac:picMk id="11" creationId="{4E14724C-1384-B0A9-53A6-0C2D388E1BBF}"/>
          </ac:picMkLst>
        </pc:picChg>
      </pc:sldChg>
      <pc:sldChg chg="modSp add del">
        <pc:chgData name="USB - ANP - Edinaldo Juarez" userId="1b83f35e-be5e-4501-83a4-9033d6a01cc7" providerId="ADAL" clId="{1810CA45-AA11-4A65-8776-02393D2C87CC}" dt="2024-04-26T23:52:23.822" v="255" actId="47"/>
        <pc:sldMkLst>
          <pc:docMk/>
          <pc:sldMk cId="2435188807" sldId="2449"/>
        </pc:sldMkLst>
        <pc:picChg chg="mod">
          <ac:chgData name="USB - ANP - Edinaldo Juarez" userId="1b83f35e-be5e-4501-83a4-9033d6a01cc7" providerId="ADAL" clId="{1810CA45-AA11-4A65-8776-02393D2C87CC}" dt="2024-04-26T23:51:57.890" v="254" actId="14826"/>
          <ac:picMkLst>
            <pc:docMk/>
            <pc:sldMk cId="2435188807" sldId="2449"/>
            <ac:picMk id="12" creationId="{9F07ECA6-6ED2-6E95-B042-0B22E4A6F948}"/>
          </ac:picMkLst>
        </pc:picChg>
      </pc:sldChg>
      <pc:sldChg chg="addSp delSp modSp add mod">
        <pc:chgData name="USB - ANP - Edinaldo Juarez" userId="1b83f35e-be5e-4501-83a4-9033d6a01cc7" providerId="ADAL" clId="{1810CA45-AA11-4A65-8776-02393D2C87CC}" dt="2024-04-27T00:04:40.983" v="380" actId="14100"/>
        <pc:sldMkLst>
          <pc:docMk/>
          <pc:sldMk cId="981649981" sldId="2450"/>
        </pc:sldMkLst>
        <pc:spChg chg="add mod">
          <ac:chgData name="USB - ANP - Edinaldo Juarez" userId="1b83f35e-be5e-4501-83a4-9033d6a01cc7" providerId="ADAL" clId="{1810CA45-AA11-4A65-8776-02393D2C87CC}" dt="2024-04-27T00:04:25.005" v="369" actId="27636"/>
          <ac:spMkLst>
            <pc:docMk/>
            <pc:sldMk cId="981649981" sldId="2450"/>
            <ac:spMk id="6" creationId="{00BAF4AE-A2D9-DA1D-D358-F3FE105E2925}"/>
          </ac:spMkLst>
        </pc:spChg>
        <pc:spChg chg="add mod">
          <ac:chgData name="USB - ANP - Edinaldo Juarez" userId="1b83f35e-be5e-4501-83a4-9033d6a01cc7" providerId="ADAL" clId="{1810CA45-AA11-4A65-8776-02393D2C87CC}" dt="2024-04-27T00:04:40.983" v="380" actId="14100"/>
          <ac:spMkLst>
            <pc:docMk/>
            <pc:sldMk cId="981649981" sldId="2450"/>
            <ac:spMk id="7" creationId="{56623971-2293-FF70-7DCD-FC9CF4AFDB58}"/>
          </ac:spMkLst>
        </pc:spChg>
        <pc:grpChg chg="add mod">
          <ac:chgData name="USB - ANP - Edinaldo Juarez" userId="1b83f35e-be5e-4501-83a4-9033d6a01cc7" providerId="ADAL" clId="{1810CA45-AA11-4A65-8776-02393D2C87CC}" dt="2024-04-27T00:04:25.005" v="369" actId="27636"/>
          <ac:grpSpMkLst>
            <pc:docMk/>
            <pc:sldMk cId="981649981" sldId="2450"/>
            <ac:grpSpMk id="8" creationId="{29BA8FE7-63F5-39EF-08FF-DAF9B927CDE6}"/>
          </ac:grpSpMkLst>
        </pc:grpChg>
        <pc:picChg chg="add del">
          <ac:chgData name="USB - ANP - Edinaldo Juarez" userId="1b83f35e-be5e-4501-83a4-9033d6a01cc7" providerId="ADAL" clId="{1810CA45-AA11-4A65-8776-02393D2C87CC}" dt="2024-04-27T00:04:17.920" v="367" actId="478"/>
          <ac:picMkLst>
            <pc:docMk/>
            <pc:sldMk cId="981649981" sldId="2450"/>
            <ac:picMk id="5" creationId="{F77C29EC-0AE3-3D43-2B08-F05124A6D411}"/>
          </ac:picMkLst>
        </pc:picChg>
        <pc:picChg chg="mod">
          <ac:chgData name="USB - ANP - Edinaldo Juarez" userId="1b83f35e-be5e-4501-83a4-9033d6a01cc7" providerId="ADAL" clId="{1810CA45-AA11-4A65-8776-02393D2C87CC}" dt="2024-04-27T00:04:24.865" v="368"/>
          <ac:picMkLst>
            <pc:docMk/>
            <pc:sldMk cId="981649981" sldId="2450"/>
            <ac:picMk id="9" creationId="{5E9EDBD5-B512-081E-8371-098502266791}"/>
          </ac:picMkLst>
        </pc:picChg>
        <pc:picChg chg="mod">
          <ac:chgData name="USB - ANP - Edinaldo Juarez" userId="1b83f35e-be5e-4501-83a4-9033d6a01cc7" providerId="ADAL" clId="{1810CA45-AA11-4A65-8776-02393D2C87CC}" dt="2024-04-27T00:04:24.865" v="368"/>
          <ac:picMkLst>
            <pc:docMk/>
            <pc:sldMk cId="981649981" sldId="2450"/>
            <ac:picMk id="10" creationId="{5406327F-680A-5321-E43E-18C8FB06B133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1:04.664" v="325" actId="1076"/>
        <pc:sldMkLst>
          <pc:docMk/>
          <pc:sldMk cId="774233280" sldId="2451"/>
        </pc:sldMkLst>
        <pc:spChg chg="add mod">
          <ac:chgData name="USB - ANP - Edinaldo Juarez" userId="1b83f35e-be5e-4501-83a4-9033d6a01cc7" providerId="ADAL" clId="{1810CA45-AA11-4A65-8776-02393D2C87CC}" dt="2024-04-27T00:00:20.244" v="315"/>
          <ac:spMkLst>
            <pc:docMk/>
            <pc:sldMk cId="774233280" sldId="2451"/>
            <ac:spMk id="3" creationId="{1F81A45E-EA06-49FE-7056-870533235ABF}"/>
          </ac:spMkLst>
        </pc:spChg>
        <pc:spChg chg="add mod">
          <ac:chgData name="USB - ANP - Edinaldo Juarez" userId="1b83f35e-be5e-4501-83a4-9033d6a01cc7" providerId="ADAL" clId="{1810CA45-AA11-4A65-8776-02393D2C87CC}" dt="2024-04-27T00:01:04.664" v="325" actId="1076"/>
          <ac:spMkLst>
            <pc:docMk/>
            <pc:sldMk cId="774233280" sldId="2451"/>
            <ac:spMk id="5" creationId="{2EDE6567-03C0-A949-485F-90774A62E76D}"/>
          </ac:spMkLst>
        </pc:spChg>
        <pc:grpChg chg="add mod">
          <ac:chgData name="USB - ANP - Edinaldo Juarez" userId="1b83f35e-be5e-4501-83a4-9033d6a01cc7" providerId="ADAL" clId="{1810CA45-AA11-4A65-8776-02393D2C87CC}" dt="2024-04-27T00:00:20.244" v="315"/>
          <ac:grpSpMkLst>
            <pc:docMk/>
            <pc:sldMk cId="774233280" sldId="2451"/>
            <ac:grpSpMk id="6" creationId="{091581A8-1350-1B2F-8E13-631342B5325F}"/>
          </ac:grpSpMkLst>
        </pc:grpChg>
        <pc:picChg chg="mod">
          <ac:chgData name="USB - ANP - Edinaldo Juarez" userId="1b83f35e-be5e-4501-83a4-9033d6a01cc7" providerId="ADAL" clId="{1810CA45-AA11-4A65-8776-02393D2C87CC}" dt="2024-04-27T00:00:20.244" v="315"/>
          <ac:picMkLst>
            <pc:docMk/>
            <pc:sldMk cId="774233280" sldId="2451"/>
            <ac:picMk id="7" creationId="{EC9E224F-4FAA-1A77-3468-394492C7B99A}"/>
          </ac:picMkLst>
        </pc:picChg>
        <pc:picChg chg="mod">
          <ac:chgData name="USB - ANP - Edinaldo Juarez" userId="1b83f35e-be5e-4501-83a4-9033d6a01cc7" providerId="ADAL" clId="{1810CA45-AA11-4A65-8776-02393D2C87CC}" dt="2024-04-27T00:00:20.244" v="315"/>
          <ac:picMkLst>
            <pc:docMk/>
            <pc:sldMk cId="774233280" sldId="2451"/>
            <ac:picMk id="8" creationId="{C90BB043-BC1A-42CC-F57A-69F626F5014F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1:42.117" v="333" actId="5793"/>
        <pc:sldMkLst>
          <pc:docMk/>
          <pc:sldMk cId="3818645756" sldId="2452"/>
        </pc:sldMkLst>
        <pc:spChg chg="add mod">
          <ac:chgData name="USB - ANP - Edinaldo Juarez" userId="1b83f35e-be5e-4501-83a4-9033d6a01cc7" providerId="ADAL" clId="{1810CA45-AA11-4A65-8776-02393D2C87CC}" dt="2024-04-27T00:01:18.263" v="327" actId="2711"/>
          <ac:spMkLst>
            <pc:docMk/>
            <pc:sldMk cId="3818645756" sldId="2452"/>
            <ac:spMk id="3" creationId="{76A4D077-2E4D-58B7-445E-64B4BCEC4B1B}"/>
          </ac:spMkLst>
        </pc:spChg>
        <pc:spChg chg="add mod">
          <ac:chgData name="USB - ANP - Edinaldo Juarez" userId="1b83f35e-be5e-4501-83a4-9033d6a01cc7" providerId="ADAL" clId="{1810CA45-AA11-4A65-8776-02393D2C87CC}" dt="2024-04-27T00:01:42.117" v="333" actId="5793"/>
          <ac:spMkLst>
            <pc:docMk/>
            <pc:sldMk cId="3818645756" sldId="2452"/>
            <ac:spMk id="5" creationId="{5D815899-BE84-D7A3-D5E9-CF685207003F}"/>
          </ac:spMkLst>
        </pc:spChg>
        <pc:grpChg chg="add mod">
          <ac:chgData name="USB - ANP - Edinaldo Juarez" userId="1b83f35e-be5e-4501-83a4-9033d6a01cc7" providerId="ADAL" clId="{1810CA45-AA11-4A65-8776-02393D2C87CC}" dt="2024-04-27T00:01:18.263" v="327" actId="2711"/>
          <ac:grpSpMkLst>
            <pc:docMk/>
            <pc:sldMk cId="3818645756" sldId="2452"/>
            <ac:grpSpMk id="6" creationId="{A731504A-4A04-F696-ACE7-463DCBE68E32}"/>
          </ac:grpSpMkLst>
        </pc:grpChg>
        <pc:picChg chg="mod">
          <ac:chgData name="USB - ANP - Edinaldo Juarez" userId="1b83f35e-be5e-4501-83a4-9033d6a01cc7" providerId="ADAL" clId="{1810CA45-AA11-4A65-8776-02393D2C87CC}" dt="2024-04-27T00:01:14.025" v="326"/>
          <ac:picMkLst>
            <pc:docMk/>
            <pc:sldMk cId="3818645756" sldId="2452"/>
            <ac:picMk id="7" creationId="{1C1D1852-AE2A-5B7C-7127-08B0456359B9}"/>
          </ac:picMkLst>
        </pc:picChg>
        <pc:picChg chg="mod">
          <ac:chgData name="USB - ANP - Edinaldo Juarez" userId="1b83f35e-be5e-4501-83a4-9033d6a01cc7" providerId="ADAL" clId="{1810CA45-AA11-4A65-8776-02393D2C87CC}" dt="2024-04-27T00:01:14.025" v="326"/>
          <ac:picMkLst>
            <pc:docMk/>
            <pc:sldMk cId="3818645756" sldId="2452"/>
            <ac:picMk id="8" creationId="{031DC426-4CEF-8389-81D7-EE1A144EADE5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2:38.332" v="348" actId="404"/>
        <pc:sldMkLst>
          <pc:docMk/>
          <pc:sldMk cId="330330970" sldId="2453"/>
        </pc:sldMkLst>
        <pc:spChg chg="add mod">
          <ac:chgData name="USB - ANP - Edinaldo Juarez" userId="1b83f35e-be5e-4501-83a4-9033d6a01cc7" providerId="ADAL" clId="{1810CA45-AA11-4A65-8776-02393D2C87CC}" dt="2024-04-27T00:02:17.055" v="335" actId="1076"/>
          <ac:spMkLst>
            <pc:docMk/>
            <pc:sldMk cId="330330970" sldId="2453"/>
            <ac:spMk id="3" creationId="{694C8266-6F28-4E07-CD3D-62302AFD946F}"/>
          </ac:spMkLst>
        </pc:spChg>
        <pc:spChg chg="add mod">
          <ac:chgData name="USB - ANP - Edinaldo Juarez" userId="1b83f35e-be5e-4501-83a4-9033d6a01cc7" providerId="ADAL" clId="{1810CA45-AA11-4A65-8776-02393D2C87CC}" dt="2024-04-27T00:02:38.332" v="348" actId="404"/>
          <ac:spMkLst>
            <pc:docMk/>
            <pc:sldMk cId="330330970" sldId="2453"/>
            <ac:spMk id="5" creationId="{E7551437-EC54-8F23-949A-BB5D6527DEEC}"/>
          </ac:spMkLst>
        </pc:spChg>
        <pc:grpChg chg="add mod">
          <ac:chgData name="USB - ANP - Edinaldo Juarez" userId="1b83f35e-be5e-4501-83a4-9033d6a01cc7" providerId="ADAL" clId="{1810CA45-AA11-4A65-8776-02393D2C87CC}" dt="2024-04-27T00:02:17.055" v="335" actId="1076"/>
          <ac:grpSpMkLst>
            <pc:docMk/>
            <pc:sldMk cId="330330970" sldId="2453"/>
            <ac:grpSpMk id="6" creationId="{2195F38C-0368-B937-752D-9C70503F4042}"/>
          </ac:grpSpMkLst>
        </pc:grpChg>
        <pc:picChg chg="mod">
          <ac:chgData name="USB - ANP - Edinaldo Juarez" userId="1b83f35e-be5e-4501-83a4-9033d6a01cc7" providerId="ADAL" clId="{1810CA45-AA11-4A65-8776-02393D2C87CC}" dt="2024-04-27T00:02:17.055" v="335" actId="1076"/>
          <ac:picMkLst>
            <pc:docMk/>
            <pc:sldMk cId="330330970" sldId="2453"/>
            <ac:picMk id="7" creationId="{0A608467-4BC8-AC57-D5A6-9027AF673B76}"/>
          </ac:picMkLst>
        </pc:picChg>
        <pc:picChg chg="mod">
          <ac:chgData name="USB - ANP - Edinaldo Juarez" userId="1b83f35e-be5e-4501-83a4-9033d6a01cc7" providerId="ADAL" clId="{1810CA45-AA11-4A65-8776-02393D2C87CC}" dt="2024-04-27T00:02:17.055" v="335" actId="1076"/>
          <ac:picMkLst>
            <pc:docMk/>
            <pc:sldMk cId="330330970" sldId="2453"/>
            <ac:picMk id="8" creationId="{C6427CFA-8825-0E4F-458B-3F4503B29B8F}"/>
          </ac:picMkLst>
        </pc:picChg>
      </pc:sldChg>
      <pc:sldChg chg="addSp modSp add mod ord">
        <pc:chgData name="USB - ANP - Edinaldo Juarez" userId="1b83f35e-be5e-4501-83a4-9033d6a01cc7" providerId="ADAL" clId="{1810CA45-AA11-4A65-8776-02393D2C87CC}" dt="2024-04-27T00:06:43.126" v="416" actId="14100"/>
        <pc:sldMkLst>
          <pc:docMk/>
          <pc:sldMk cId="2385392309" sldId="2454"/>
        </pc:sldMkLst>
        <pc:spChg chg="add mod">
          <ac:chgData name="USB - ANP - Edinaldo Juarez" userId="1b83f35e-be5e-4501-83a4-9033d6a01cc7" providerId="ADAL" clId="{1810CA45-AA11-4A65-8776-02393D2C87CC}" dt="2024-04-27T00:06:19.077" v="400" actId="27636"/>
          <ac:spMkLst>
            <pc:docMk/>
            <pc:sldMk cId="2385392309" sldId="2454"/>
            <ac:spMk id="3" creationId="{572DA2C0-C6F2-8FAB-23B0-D19AB8A46103}"/>
          </ac:spMkLst>
        </pc:spChg>
        <pc:spChg chg="add mod">
          <ac:chgData name="USB - ANP - Edinaldo Juarez" userId="1b83f35e-be5e-4501-83a4-9033d6a01cc7" providerId="ADAL" clId="{1810CA45-AA11-4A65-8776-02393D2C87CC}" dt="2024-04-27T00:06:43.126" v="416" actId="14100"/>
          <ac:spMkLst>
            <pc:docMk/>
            <pc:sldMk cId="2385392309" sldId="2454"/>
            <ac:spMk id="5" creationId="{E187F7F6-8454-94F8-52AF-B10274C2F9BF}"/>
          </ac:spMkLst>
        </pc:spChg>
        <pc:grpChg chg="add mod">
          <ac:chgData name="USB - ANP - Edinaldo Juarez" userId="1b83f35e-be5e-4501-83a4-9033d6a01cc7" providerId="ADAL" clId="{1810CA45-AA11-4A65-8776-02393D2C87CC}" dt="2024-04-27T00:06:19.077" v="400" actId="27636"/>
          <ac:grpSpMkLst>
            <pc:docMk/>
            <pc:sldMk cId="2385392309" sldId="2454"/>
            <ac:grpSpMk id="6" creationId="{F8451EC4-4D7C-FB10-2526-DF4BF51DFCA9}"/>
          </ac:grpSpMkLst>
        </pc:grpChg>
        <pc:picChg chg="mod">
          <ac:chgData name="USB - ANP - Edinaldo Juarez" userId="1b83f35e-be5e-4501-83a4-9033d6a01cc7" providerId="ADAL" clId="{1810CA45-AA11-4A65-8776-02393D2C87CC}" dt="2024-04-27T00:06:18.898" v="399"/>
          <ac:picMkLst>
            <pc:docMk/>
            <pc:sldMk cId="2385392309" sldId="2454"/>
            <ac:picMk id="7" creationId="{B3841517-AB97-7382-E028-A823094D34AB}"/>
          </ac:picMkLst>
        </pc:picChg>
        <pc:picChg chg="mod">
          <ac:chgData name="USB - ANP - Edinaldo Juarez" userId="1b83f35e-be5e-4501-83a4-9033d6a01cc7" providerId="ADAL" clId="{1810CA45-AA11-4A65-8776-02393D2C87CC}" dt="2024-04-27T00:06:18.898" v="399"/>
          <ac:picMkLst>
            <pc:docMk/>
            <pc:sldMk cId="2385392309" sldId="2454"/>
            <ac:picMk id="8" creationId="{5BCCB2BE-97FB-3080-D0FF-A2DE813C2858}"/>
          </ac:picMkLst>
        </pc:picChg>
      </pc:sldChg>
      <pc:sldChg chg="addSp delSp add del mod">
        <pc:chgData name="USB - ANP - Edinaldo Juarez" userId="1b83f35e-be5e-4501-83a4-9033d6a01cc7" providerId="ADAL" clId="{1810CA45-AA11-4A65-8776-02393D2C87CC}" dt="2024-04-27T02:30:26.146" v="432" actId="47"/>
        <pc:sldMkLst>
          <pc:docMk/>
          <pc:sldMk cId="0" sldId="2462"/>
        </pc:sldMkLst>
        <pc:picChg chg="add del">
          <ac:chgData name="USB - ANP - Edinaldo Juarez" userId="1b83f35e-be5e-4501-83a4-9033d6a01cc7" providerId="ADAL" clId="{1810CA45-AA11-4A65-8776-02393D2C87CC}" dt="2024-04-27T00:12:46.639" v="429" actId="478"/>
          <ac:picMkLst>
            <pc:docMk/>
            <pc:sldMk cId="0" sldId="2462"/>
            <ac:picMk id="3" creationId="{083AB9CE-EDFF-5F3F-343C-8C4179471E9A}"/>
          </ac:picMkLst>
        </pc:picChg>
        <pc:picChg chg="add">
          <ac:chgData name="USB - ANP - Edinaldo Juarez" userId="1b83f35e-be5e-4501-83a4-9033d6a01cc7" providerId="ADAL" clId="{1810CA45-AA11-4A65-8776-02393D2C87CC}" dt="2024-04-27T00:12:47.685" v="430" actId="22"/>
          <ac:picMkLst>
            <pc:docMk/>
            <pc:sldMk cId="0" sldId="2462"/>
            <ac:picMk id="5" creationId="{D9EC0616-E87C-763D-605B-701D9537FFEE}"/>
          </ac:picMkLst>
        </pc:picChg>
        <pc:picChg chg="del">
          <ac:chgData name="USB - ANP - Edinaldo Juarez" userId="1b83f35e-be5e-4501-83a4-9033d6a01cc7" providerId="ADAL" clId="{1810CA45-AA11-4A65-8776-02393D2C87CC}" dt="2024-04-27T00:09:49.949" v="427" actId="478"/>
          <ac:picMkLst>
            <pc:docMk/>
            <pc:sldMk cId="0" sldId="2462"/>
            <ac:picMk id="19" creationId="{B0DA0E49-8AB1-F2EB-EE1F-C93B26FFD9FB}"/>
          </ac:picMkLst>
        </pc:picChg>
      </pc:sldChg>
      <pc:sldChg chg="addSp delSp add mod">
        <pc:chgData name="USB - ANP - Edinaldo Juarez" userId="1b83f35e-be5e-4501-83a4-9033d6a01cc7" providerId="ADAL" clId="{1810CA45-AA11-4A65-8776-02393D2C87CC}" dt="2024-04-28T00:13:50.022" v="442" actId="22"/>
        <pc:sldMkLst>
          <pc:docMk/>
          <pc:sldMk cId="0" sldId="2463"/>
        </pc:sldMkLst>
        <pc:picChg chg="del">
          <ac:chgData name="USB - ANP - Edinaldo Juarez" userId="1b83f35e-be5e-4501-83a4-9033d6a01cc7" providerId="ADAL" clId="{1810CA45-AA11-4A65-8776-02393D2C87CC}" dt="2024-04-28T00:13:49.138" v="441" actId="478"/>
          <ac:picMkLst>
            <pc:docMk/>
            <pc:sldMk cId="0" sldId="2463"/>
            <ac:picMk id="3" creationId="{D9481F8D-6247-F78C-46FE-87F61DDD754A}"/>
          </ac:picMkLst>
        </pc:picChg>
        <pc:picChg chg="add">
          <ac:chgData name="USB - ANP - Edinaldo Juarez" userId="1b83f35e-be5e-4501-83a4-9033d6a01cc7" providerId="ADAL" clId="{1810CA45-AA11-4A65-8776-02393D2C87CC}" dt="2024-04-28T00:13:50.022" v="442" actId="22"/>
          <ac:picMkLst>
            <pc:docMk/>
            <pc:sldMk cId="0" sldId="2463"/>
            <ac:picMk id="4" creationId="{EB71345F-3846-7EC4-1809-CB4972AAB0D2}"/>
          </ac:picMkLst>
        </pc:picChg>
      </pc:sldChg>
      <pc:sldMasterChg chg="delSldLayout">
        <pc:chgData name="USB - ANP - Edinaldo Juarez" userId="1b83f35e-be5e-4501-83a4-9033d6a01cc7" providerId="ADAL" clId="{1810CA45-AA11-4A65-8776-02393D2C87CC}" dt="2024-04-27T00:08:28.703" v="424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1810CA45-AA11-4A65-8776-02393D2C87CC}" dt="2024-04-27T00:07:43.316" v="422" actId="47"/>
          <pc:sldLayoutMkLst>
            <pc:docMk/>
            <pc:sldMasterMk cId="1777134695" sldId="2147483648"/>
            <pc:sldLayoutMk cId="1873741186" sldId="2147483666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47.097" v="423" actId="47"/>
          <pc:sldLayoutMkLst>
            <pc:docMk/>
            <pc:sldMasterMk cId="1777134695" sldId="2147483648"/>
            <pc:sldLayoutMk cId="3866170397" sldId="2147483668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13.553" v="418" actId="47"/>
          <pc:sldLayoutMkLst>
            <pc:docMk/>
            <pc:sldMasterMk cId="1777134695" sldId="2147483648"/>
            <pc:sldLayoutMk cId="2361205902" sldId="2147483675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8:28.703" v="424" actId="47"/>
          <pc:sldLayoutMkLst>
            <pc:docMk/>
            <pc:sldMasterMk cId="1777134695" sldId="2147483648"/>
            <pc:sldLayoutMk cId="4228429819" sldId="2147483677"/>
          </pc:sldLayoutMkLst>
        </pc:sldLayoutChg>
      </pc:sldMasterChg>
    </pc:docChg>
  </pc:docChgLst>
  <pc:docChgLst>
    <pc:chgData name="USB - ANP - Edinaldo Juarez" userId="1b83f35e-be5e-4501-83a4-9033d6a01cc7" providerId="ADAL" clId="{D44E04AC-2528-429A-82C6-E0DDFEF2FA82}"/>
    <pc:docChg chg="undo custSel modSld">
      <pc:chgData name="USB - ANP - Edinaldo Juarez" userId="1b83f35e-be5e-4501-83a4-9033d6a01cc7" providerId="ADAL" clId="{D44E04AC-2528-429A-82C6-E0DDFEF2FA82}" dt="2024-04-26T13:26:57.084" v="50" actId="20577"/>
      <pc:docMkLst>
        <pc:docMk/>
      </pc:docMkLst>
      <pc:sldChg chg="modSp mod">
        <pc:chgData name="USB - ANP - Edinaldo Juarez" userId="1b83f35e-be5e-4501-83a4-9033d6a01cc7" providerId="ADAL" clId="{D44E04AC-2528-429A-82C6-E0DDFEF2FA82}" dt="2024-04-26T13:26:57.084" v="50" actId="20577"/>
        <pc:sldMkLst>
          <pc:docMk/>
          <pc:sldMk cId="517853255" sldId="256"/>
        </pc:sldMkLst>
        <pc:spChg chg="mod">
          <ac:chgData name="USB - ANP - Edinaldo Juarez" userId="1b83f35e-be5e-4501-83a4-9033d6a01cc7" providerId="ADAL" clId="{D44E04AC-2528-429A-82C6-E0DDFEF2FA82}" dt="2024-04-26T13:26:57.084" v="50" actId="20577"/>
          <ac:spMkLst>
            <pc:docMk/>
            <pc:sldMk cId="517853255" sldId="256"/>
            <ac:spMk id="4" creationId="{BD19851F-4305-4854-B51C-49F1E47FE452}"/>
          </ac:spMkLst>
        </pc:spChg>
      </pc:sldChg>
      <pc:sldChg chg="addSp modSp">
        <pc:chgData name="USB - ANP - Edinaldo Juarez" userId="1b83f35e-be5e-4501-83a4-9033d6a01cc7" providerId="ADAL" clId="{D44E04AC-2528-429A-82C6-E0DDFEF2FA82}" dt="2024-04-26T13:25:50.891" v="0"/>
        <pc:sldMkLst>
          <pc:docMk/>
          <pc:sldMk cId="697528372" sldId="370"/>
        </pc:sldMkLst>
        <pc:spChg chg="add mod">
          <ac:chgData name="USB - ANP - Edinaldo Juarez" userId="1b83f35e-be5e-4501-83a4-9033d6a01cc7" providerId="ADAL" clId="{D44E04AC-2528-429A-82C6-E0DDFEF2FA82}" dt="2024-04-26T13:25:50.891" v="0"/>
          <ac:spMkLst>
            <pc:docMk/>
            <pc:sldMk cId="697528372" sldId="370"/>
            <ac:spMk id="3" creationId="{D5E1F257-BCA6-0F83-8C87-E137A1843813}"/>
          </ac:spMkLst>
        </pc:spChg>
      </pc:sldChg>
      <pc:sldChg chg="modSp mod">
        <pc:chgData name="USB - ANP - Edinaldo Juarez" userId="1b83f35e-be5e-4501-83a4-9033d6a01cc7" providerId="ADAL" clId="{D44E04AC-2528-429A-82C6-E0DDFEF2FA82}" dt="2024-04-26T13:26:44.279" v="13" actId="20577"/>
        <pc:sldMkLst>
          <pc:docMk/>
          <pc:sldMk cId="414456366" sldId="2446"/>
        </pc:sldMkLst>
        <pc:spChg chg="mod">
          <ac:chgData name="USB - ANP - Edinaldo Juarez" userId="1b83f35e-be5e-4501-83a4-9033d6a01cc7" providerId="ADAL" clId="{D44E04AC-2528-429A-82C6-E0DDFEF2FA82}" dt="2024-04-26T13:26:44.279" v="13" actId="20577"/>
          <ac:spMkLst>
            <pc:docMk/>
            <pc:sldMk cId="414456366" sldId="2446"/>
            <ac:spMk id="3" creationId="{A4292321-490B-9788-EBAC-39987D16937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29/04/2024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29/04/2024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00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7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26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98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201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433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29/04/2024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71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71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29/04/2024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54" r:id="rId10"/>
    <p:sldLayoutId id="2147483655" r:id="rId11"/>
    <p:sldLayoutId id="2147483674" r:id="rId12"/>
    <p:sldLayoutId id="2147483676" r:id="rId13"/>
    <p:sldLayoutId id="21474836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A720F25F-904B-4AA2-9CB6-69411308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10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917" b="7917"/>
          <a:stretch/>
        </p:blipFill>
        <p:spPr>
          <a:xfrm rot="16200000">
            <a:off x="9601396" y="3547156"/>
            <a:ext cx="3504809" cy="1653052"/>
          </a:xfr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1E8460F6-201F-66C0-C220-75CBEF238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892" y="-88288"/>
            <a:ext cx="9720072" cy="1499616"/>
          </a:xfrm>
        </p:spPr>
        <p:txBody>
          <a:bodyPr/>
          <a:lstStyle/>
          <a:p>
            <a:pPr eaLnBrk="1" hangingPunct="1">
              <a:defRPr/>
            </a:pPr>
            <a:r>
              <a:rPr lang="es-AR" altLang="pt-BR" cap="none" dirty="0">
                <a:cs typeface="Times New Roman" charset="0"/>
              </a:rPr>
              <a:t>1. PROFECIAS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2DD8A77-CBEA-9EC1-C2F3-ACD71BD833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9130" y="1411328"/>
            <a:ext cx="10349603" cy="592471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RECEBER, POR MEIO DO ESPÍRITO SANTO, UMA MENSAGEM DE DEUS E TRANSMITI-LA.</a:t>
            </a:r>
          </a:p>
          <a:p>
            <a:pPr eaLnBrk="1" hangingPunct="1">
              <a:lnSpc>
                <a:spcPct val="120000"/>
              </a:lnSpc>
            </a:pPr>
            <a:endParaRPr lang="es-AR" altLang="pt-BR" sz="1800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14" name="Grupo 3">
            <a:extLst>
              <a:ext uri="{FF2B5EF4-FFF2-40B4-BE49-F238E27FC236}">
                <a16:creationId xmlns:a16="http://schemas.microsoft.com/office/drawing/2014/main" id="{20554776-901C-3B2D-9C65-95C609B8E03F}"/>
              </a:ext>
            </a:extLst>
          </p:cNvPr>
          <p:cNvGrpSpPr/>
          <p:nvPr/>
        </p:nvGrpSpPr>
        <p:grpSpPr>
          <a:xfrm>
            <a:off x="8791401" y="-157333"/>
            <a:ext cx="4856984" cy="2529304"/>
            <a:chOff x="8681672" y="25"/>
            <a:chExt cx="4856984" cy="2529304"/>
          </a:xfrm>
        </p:grpSpPr>
        <p:pic>
          <p:nvPicPr>
            <p:cNvPr id="1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7EBE73CA-E3B7-987C-314C-52B6238D4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ECCC7E2E-5C27-C6E0-97AF-DC55A9E3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60407A-8DC8-E230-89CE-10E9F017C9EE}"/>
              </a:ext>
            </a:extLst>
          </p:cNvPr>
          <p:cNvSpPr txBox="1"/>
          <p:nvPr/>
        </p:nvSpPr>
        <p:spPr>
          <a:xfrm>
            <a:off x="579130" y="3143437"/>
            <a:ext cx="8818258" cy="25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Um destaque é dado ao dom de profecia em relação aos demais dons. </a:t>
            </a:r>
          </a:p>
          <a:p>
            <a:pPr algn="just">
              <a:lnSpc>
                <a:spcPct val="115000"/>
              </a:lnSpc>
            </a:pPr>
            <a:endParaRPr lang="pt-BR" sz="28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“homens santos falaram da parte de Deus movidos pelo Espírito Santo” (2Pe 1.20, 21). </a:t>
            </a:r>
            <a:endParaRPr lang="pt-BR" sz="32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2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A720F25F-904B-4AA2-9CB6-69411308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11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917" b="7917"/>
          <a:stretch/>
        </p:blipFill>
        <p:spPr>
          <a:xfrm rot="16200000">
            <a:off x="9601396" y="3547156"/>
            <a:ext cx="3504809" cy="1653052"/>
          </a:xfr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1E8460F6-201F-66C0-C220-75CBEF238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892" y="-88288"/>
            <a:ext cx="9720072" cy="1499616"/>
          </a:xfrm>
        </p:spPr>
        <p:txBody>
          <a:bodyPr/>
          <a:lstStyle/>
          <a:p>
            <a:pPr eaLnBrk="1" hangingPunct="1">
              <a:defRPr/>
            </a:pPr>
            <a:r>
              <a:rPr lang="es-AR" altLang="pt-BR" cap="none" dirty="0">
                <a:cs typeface="Times New Roman" charset="0"/>
              </a:rPr>
              <a:t>1. PROFECIAS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2DD8A77-CBEA-9EC1-C2F3-ACD71BD833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9130" y="1411328"/>
            <a:ext cx="10349603" cy="592471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endParaRPr lang="es-AR" altLang="pt-BR" sz="1800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 DT 13.1-5; 18;18-22; MT 7.15-20; AT 15.32; RM 12.6; 1 CO 12.10; AP 1.1-3; 19.10. </a:t>
            </a:r>
          </a:p>
          <a:p>
            <a:pPr lvl="1">
              <a:lnSpc>
                <a:spcPct val="120000"/>
              </a:lnSpc>
            </a:pPr>
            <a:endParaRPr lang="pt-BR" dirty="0">
              <a:latin typeface="Amasis MT Pro Medium" panose="020406040500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RELACIONADAS:</a:t>
            </a:r>
            <a:r>
              <a:rPr lang="pt-BR" sz="2800" dirty="0">
                <a:highlight>
                  <a:srgbClr val="FFFF00"/>
                </a:highlight>
                <a:latin typeface="Amasis MT Pro Medium" panose="02040604050005020304" pitchFamily="18" charset="0"/>
              </a:rPr>
              <a:t> </a:t>
            </a:r>
            <a:r>
              <a:rPr lang="pt-BR" sz="2800" dirty="0">
                <a:latin typeface="Amasis MT Pro Medium" panose="02040604050005020304" pitchFamily="18" charset="0"/>
              </a:rPr>
              <a:t>ACONSELHAMENTO PESSOAL, ORIENTAÇÃO DA IGREJA, PRODUÇÃO LITERÁRIA, PREGAÇÃO PÚBLICA, EVANGELISMO, ENSINO EM UNIDADES DE AÇÃO E PEQUENOS GRUPOS.</a:t>
            </a:r>
          </a:p>
          <a:p>
            <a:pPr lvl="1">
              <a:lnSpc>
                <a:spcPct val="120000"/>
              </a:lnSpc>
            </a:pP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14" name="Grupo 3">
            <a:extLst>
              <a:ext uri="{FF2B5EF4-FFF2-40B4-BE49-F238E27FC236}">
                <a16:creationId xmlns:a16="http://schemas.microsoft.com/office/drawing/2014/main" id="{20554776-901C-3B2D-9C65-95C609B8E03F}"/>
              </a:ext>
            </a:extLst>
          </p:cNvPr>
          <p:cNvGrpSpPr/>
          <p:nvPr/>
        </p:nvGrpSpPr>
        <p:grpSpPr>
          <a:xfrm>
            <a:off x="8791401" y="-157333"/>
            <a:ext cx="4856984" cy="2529304"/>
            <a:chOff x="8681672" y="25"/>
            <a:chExt cx="4856984" cy="2529304"/>
          </a:xfrm>
        </p:grpSpPr>
        <p:pic>
          <p:nvPicPr>
            <p:cNvPr id="1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7EBE73CA-E3B7-987C-314C-52B6238D4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ECCC7E2E-5C27-C6E0-97AF-DC55A9E3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842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12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2DA2C0-C6F2-8FAB-23B0-D19AB8A46103}"/>
              </a:ext>
            </a:extLst>
          </p:cNvPr>
          <p:cNvSpPr txBox="1">
            <a:spLocks noChangeArrowheads="1"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cs typeface="Times New Roman" charset="0"/>
              </a:rPr>
              <a:t>2. AJUDA OU SERVIÇO</a:t>
            </a:r>
            <a:endParaRPr lang="es-AR" altLang="pt-BR" dirty="0">
              <a:cs typeface="Times New Roman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187F7F6-8454-94F8-52AF-B10274C2F9BF}"/>
              </a:ext>
            </a:extLst>
          </p:cNvPr>
          <p:cNvSpPr txBox="1">
            <a:spLocks noChangeArrowheads="1"/>
          </p:cNvSpPr>
          <p:nvPr/>
        </p:nvSpPr>
        <p:spPr>
          <a:xfrm>
            <a:off x="275422" y="2286000"/>
            <a:ext cx="11078378" cy="457200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SERVIR OU PRESTAR AJUDA NA REALIZAÇÃO DE UMA DETERMINADA TAREFA.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</a:t>
            </a:r>
            <a:r>
              <a:rPr lang="pt-BR" sz="2800" b="1" dirty="0">
                <a:latin typeface="Amasis MT Pro Medium" panose="02040604050005020304" pitchFamily="18" charset="0"/>
              </a:rPr>
              <a:t> </a:t>
            </a:r>
            <a:r>
              <a:rPr lang="pt-BR" sz="2800" dirty="0">
                <a:latin typeface="Amasis MT Pro Medium" panose="02040604050005020304" pitchFamily="18" charset="0"/>
              </a:rPr>
              <a:t>NM 4</a:t>
            </a:r>
            <a:r>
              <a:rPr lang="pt-BR" sz="2800" b="1" dirty="0">
                <a:latin typeface="Amasis MT Pro Medium" panose="02040604050005020304" pitchFamily="18" charset="0"/>
              </a:rPr>
              <a:t>.</a:t>
            </a:r>
            <a:r>
              <a:rPr lang="pt-BR" sz="2800" dirty="0">
                <a:latin typeface="Amasis MT Pro Medium" panose="02040604050005020304" pitchFamily="18" charset="0"/>
              </a:rPr>
              <a:t>24; AT 6.1-7; RM 12.7; 11.13; 2 CO 6.3; 9.12; 1 TM 3.8-13.</a:t>
            </a:r>
          </a:p>
          <a:p>
            <a:pPr lvl="1">
              <a:lnSpc>
                <a:spcPct val="110000"/>
              </a:lnSpc>
            </a:pPr>
            <a:endParaRPr lang="pt-BR" sz="2800" b="1" dirty="0">
              <a:highlight>
                <a:srgbClr val="FFFF00"/>
              </a:highlight>
              <a:latin typeface="Amasis MT Pro Medium" panose="02040604050005020304" pitchFamily="18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RELACIONADAS:</a:t>
            </a:r>
            <a:r>
              <a:rPr lang="pt-BR" sz="2800" dirty="0">
                <a:highlight>
                  <a:srgbClr val="FFFF00"/>
                </a:highlight>
                <a:latin typeface="Amasis MT Pro Medium" panose="02040604050005020304" pitchFamily="18" charset="0"/>
              </a:rPr>
              <a:t> </a:t>
            </a:r>
            <a:r>
              <a:rPr lang="pt-BR" sz="2800" dirty="0">
                <a:latin typeface="Amasis MT Pro Medium" panose="02040604050005020304" pitchFamily="18" charset="0"/>
              </a:rPr>
              <a:t>DIACONATO DA IGREJA, SERVIÇOS DIVERSOS DE ATENDIMENTO ÀS NECESSIDADES DA INSTITUIÇÃO E DE PESSOAS, PASTORES, PROFESSORES, VISITAÇÃO, EQUIPE DE AÇÃO SOLIDÁRIA, PROJETOS SOCIAIS, AUXILIARES DE TAREFAS EM GERAL.</a:t>
            </a: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F8451EC4-4D7C-FB10-2526-DF4BF51DFCA9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B3841517-AB97-7382-E028-A823094D3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BCCB2BE-97FB-3080-D0FF-A2DE813C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39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13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4A6EB3A-82DB-91A1-C839-866485D63D0B}"/>
              </a:ext>
            </a:extLst>
          </p:cNvPr>
          <p:cNvSpPr txBox="1">
            <a:spLocks noChangeArrowheads="1"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cs typeface="Times New Roman" charset="0"/>
              </a:rPr>
              <a:t>3. ENSINO OU MESTRE</a:t>
            </a:r>
            <a:endParaRPr lang="es-AR" altLang="pt-BR" dirty="0">
              <a:cs typeface="Times New Roman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8A471A3-0DE6-FC56-4B80-F0436355A65F}"/>
              </a:ext>
            </a:extLst>
          </p:cNvPr>
          <p:cNvSpPr txBox="1">
            <a:spLocks noChangeArrowheads="1"/>
          </p:cNvSpPr>
          <p:nvPr/>
        </p:nvSpPr>
        <p:spPr>
          <a:xfrm>
            <a:off x="290180" y="1822099"/>
            <a:ext cx="11578700" cy="5035876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altLang="pt-BR" sz="3800" dirty="0">
                <a:latin typeface="Amasis MT Pro Medium" panose="02040604050005020304" pitchFamily="18" charset="0"/>
              </a:rPr>
              <a:t>CAPACIDADE DE TRANSMITIR INFORMACÕES QUE SÃO IMPORTANTES PARA O CRESCIMENTO DA IGREJA, DE TAL FORMA QUE OUTRAS PESSOAS SÃO CAPAZES  DE APRENDER.</a:t>
            </a:r>
          </a:p>
          <a:p>
            <a:pPr lvl="1"/>
            <a:endParaRPr lang="es-AR" altLang="pt-BR" sz="3800" dirty="0">
              <a:latin typeface="Amasis MT Pro Medium" panose="02040604050005020304" pitchFamily="18" charset="0"/>
            </a:endParaRPr>
          </a:p>
          <a:p>
            <a:pPr lvl="1"/>
            <a:r>
              <a:rPr lang="pt-BR" sz="3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3800" dirty="0">
                <a:latin typeface="Amasis MT Pro Medium" panose="02040604050005020304" pitchFamily="18" charset="0"/>
              </a:rPr>
              <a:t>: AT 18.24-28; RM 12.7; 1 CO 12.28,29; EF 4.11-14; 1 TM 1.10; 4.13,16; 5.17; TT 2.7. </a:t>
            </a:r>
          </a:p>
          <a:p>
            <a:pPr marL="457200" lvl="1" indent="0">
              <a:buNone/>
            </a:pPr>
            <a:endParaRPr lang="pt-BR" sz="3800" b="1" dirty="0">
              <a:latin typeface="Amasis MT Pro Medium" panose="02040604050005020304" pitchFamily="18" charset="0"/>
            </a:endParaRPr>
          </a:p>
          <a:p>
            <a:pPr marL="457200" lvl="1" indent="0">
              <a:buNone/>
            </a:pPr>
            <a:r>
              <a:rPr lang="pt-BR" sz="3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</a:t>
            </a:r>
            <a:r>
              <a:rPr lang="pt-BR" sz="3800" dirty="0">
                <a:latin typeface="Amasis MT Pro Medium" panose="02040604050005020304" pitchFamily="18" charset="0"/>
              </a:rPr>
              <a:t>: PROFESSORES DA ESCOLA BÍBLICA, LÍDERES DE PG, DIRETORES DE CLASSE BÍBLICA, PREGADORES, EVANGELISTAS, SEMINARISTAS, PROFESSORES INFANTIS, PREGADORES.</a:t>
            </a:r>
          </a:p>
          <a:p>
            <a:pPr marL="292608" lvl="1" indent="0">
              <a:buFont typeface="Arial" panose="020B0604020202020204" pitchFamily="34" charset="0"/>
              <a:buNone/>
            </a:pPr>
            <a:endParaRPr lang="es-AR" altLang="pt-BR" sz="2400" dirty="0">
              <a:latin typeface="Amasis MT Pro Medium" panose="02040604050005020304" pitchFamily="18" charset="0"/>
            </a:endParaRPr>
          </a:p>
        </p:txBody>
      </p:sp>
      <p:grpSp>
        <p:nvGrpSpPr>
          <p:cNvPr id="9" name="Grupo 3">
            <a:extLst>
              <a:ext uri="{FF2B5EF4-FFF2-40B4-BE49-F238E27FC236}">
                <a16:creationId xmlns:a16="http://schemas.microsoft.com/office/drawing/2014/main" id="{6617B82E-652B-CE69-39CE-9AF034D64555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0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7F7A4F2C-9DD6-98B1-8470-BA08F13CC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E14724C-1384-B0A9-53A6-0C2D388E1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67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14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0BAF4AE-A2D9-DA1D-D358-F3FE105E2925}"/>
              </a:ext>
            </a:extLst>
          </p:cNvPr>
          <p:cNvSpPr txBox="1">
            <a:spLocks noChangeArrowheads="1"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cs typeface="Times New Roman" charset="0"/>
              </a:rPr>
              <a:t>4. EXORTAÇÃO OU ACONSELHAMENTO</a:t>
            </a:r>
            <a:endParaRPr lang="es-AR" altLang="pt-BR" dirty="0">
              <a:cs typeface="Times New Roman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6623971-2293-FF70-7DCD-FC9CF4AFDB58}"/>
              </a:ext>
            </a:extLst>
          </p:cNvPr>
          <p:cNvSpPr txBox="1">
            <a:spLocks noChangeArrowheads="1"/>
          </p:cNvSpPr>
          <p:nvPr/>
        </p:nvSpPr>
        <p:spPr>
          <a:xfrm>
            <a:off x="286440" y="2286000"/>
            <a:ext cx="10686360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SERVIR AOS OUTROS POR MEIO DO CONSOLO, EXORTAÇÃO E ÂNIMO.</a:t>
            </a:r>
          </a:p>
          <a:p>
            <a:pPr lvl="1">
              <a:lnSpc>
                <a:spcPct val="110000"/>
              </a:lnSpc>
            </a:pP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 MT 8.5; 9:8; LC 3.18;  AT 16.9; RM 12.8; I CO 14.3; II CO 1.4; 7.6; I TS 2.11; I PD  5.12; II PD 3.1.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pt-BR" sz="2800" b="1" dirty="0">
              <a:highlight>
                <a:srgbClr val="FFFF00"/>
              </a:highlight>
              <a:latin typeface="Amasis MT Pro Medium" panose="02040604050005020304" pitchFamily="18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</a:t>
            </a:r>
            <a:r>
              <a:rPr lang="pt-BR" sz="2800" dirty="0">
                <a:highlight>
                  <a:srgbClr val="FFFF00"/>
                </a:highlight>
                <a:latin typeface="Amasis MT Pro Medium" panose="02040604050005020304" pitchFamily="18" charset="0"/>
              </a:rPr>
              <a:t>: </a:t>
            </a:r>
            <a:r>
              <a:rPr lang="pt-BR" sz="2800" dirty="0">
                <a:latin typeface="Amasis MT Pro Medium" panose="02040604050005020304" pitchFamily="18" charset="0"/>
              </a:rPr>
              <a:t>PASTORES, CONSELHEIROS, PREGADORES, VISITADORES, ACONSELHAMENTO FAMILIAR, TRABALHO COM JOVENS, COM PESSOAS DOENTES E GRUPOS DE APOIO.</a:t>
            </a:r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29BA8FE7-63F5-39EF-08FF-DAF9B927CDE6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5E9EDBD5-B512-081E-8371-098502266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406327F-680A-5321-E43E-18C8FB06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649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15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1A45E-EA06-49FE-7056-870533235ABF}"/>
              </a:ext>
            </a:extLst>
          </p:cNvPr>
          <p:cNvSpPr txBox="1">
            <a:spLocks noChangeArrowheads="1"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cs typeface="Times New Roman" charset="0"/>
              </a:rPr>
              <a:t>5. CONTRIBUIR OU REPARTIR</a:t>
            </a:r>
            <a:endParaRPr lang="es-AR" altLang="pt-BR" dirty="0">
              <a:cs typeface="Times New Roman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E6567-03C0-A949-485F-90774A62E76D}"/>
              </a:ext>
            </a:extLst>
          </p:cNvPr>
          <p:cNvSpPr txBox="1">
            <a:spLocks noChangeArrowheads="1"/>
          </p:cNvSpPr>
          <p:nvPr/>
        </p:nvSpPr>
        <p:spPr>
          <a:xfrm>
            <a:off x="506335" y="1462465"/>
            <a:ext cx="11017308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CONTRIBUIR COM SEUS BENS PARA O REINO DE DEUS COM ALEGRIA E GENEROSIDADE.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s-AR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 MT.25.1-30; LC 3.11; 8.1-3; JO 12.3-8; AT 4.32-37; RM 1.11; 12.8;</a:t>
            </a:r>
            <a:r>
              <a:rPr lang="pt-BR" sz="2800" b="1" dirty="0">
                <a:latin typeface="Amasis MT Pro Medium" panose="02040604050005020304" pitchFamily="18" charset="0"/>
              </a:rPr>
              <a:t> </a:t>
            </a:r>
            <a:r>
              <a:rPr lang="pt-BR" sz="2800" dirty="0">
                <a:latin typeface="Amasis MT Pro Medium" panose="02040604050005020304" pitchFamily="18" charset="0"/>
              </a:rPr>
              <a:t>I CR 29.9; EF 4.28.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</a:t>
            </a:r>
            <a:r>
              <a:rPr lang="pt-BR" sz="2800" b="1" dirty="0">
                <a:latin typeface="Amasis MT Pro Medium" panose="02040604050005020304" pitchFamily="18" charset="0"/>
              </a:rPr>
              <a:t>:</a:t>
            </a:r>
            <a:r>
              <a:rPr lang="pt-BR" sz="2800" dirty="0">
                <a:latin typeface="Amasis MT Pro Medium" panose="02040604050005020304" pitchFamily="18" charset="0"/>
              </a:rPr>
              <a:t> DIRIGIR CAMPANHAS DE DOAÇÃO, E ASSISTÊNCIA SOCIAL, CUIDAR DE PESSOAS CARENTES AFETIVAMENTE, PARTICIPAR DE PROJETOS FILANTRÓPICOS, APOIAR CAMPANHAS MISSIONÁRIAS, FAZER DOAÇÕES PARA NECESSIDADES REGULARES E ESPECIAIS, PARTICIPAR DE EQUIPE DE AÇÕES SOLIDÁRIAS.</a:t>
            </a: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091581A8-1350-1B2F-8E13-631342B5325F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C9E224F-4FAA-1A77-3468-394492C7B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C90BB043-BC1A-42CC-F57A-69F626F5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23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16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A4D077-2E4D-58B7-445E-64B4BCEC4B1B}"/>
              </a:ext>
            </a:extLst>
          </p:cNvPr>
          <p:cNvSpPr txBox="1">
            <a:spLocks noChangeArrowheads="1"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latin typeface="Amasis MT Pro Medium" panose="02040604050005020304" pitchFamily="18" charset="0"/>
                <a:cs typeface="Times New Roman" charset="0"/>
              </a:rPr>
              <a:t>6. PRESIDIR E LIDERAR</a:t>
            </a:r>
            <a:endParaRPr lang="es-AR" altLang="pt-BR" dirty="0">
              <a:latin typeface="Amasis MT Pro Medium" panose="02040604050005020304" pitchFamily="18" charset="0"/>
              <a:cs typeface="Times New Roman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815899-BE84-D7A3-D5E9-CF685207003F}"/>
              </a:ext>
            </a:extLst>
          </p:cNvPr>
          <p:cNvSpPr txBox="1">
            <a:spLocks noChangeArrowheads="1"/>
          </p:cNvSpPr>
          <p:nvPr/>
        </p:nvSpPr>
        <p:spPr>
          <a:xfrm>
            <a:off x="330506" y="1461385"/>
            <a:ext cx="11023294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PLANEJAR, ORGANIZAR, RECRUTAR, EXERCER INFLUÊNCIA, TREINAR E FAZER  LÍDER.</a:t>
            </a:r>
          </a:p>
          <a:p>
            <a:pPr lvl="1"/>
            <a:endParaRPr lang="es-AR" altLang="pt-BR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/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 RM 12.8; I TS 5.12; I TM 3.4,5,12; 5.17; TT 3.8,14.</a:t>
            </a:r>
          </a:p>
          <a:p>
            <a:pPr marL="457200" lvl="1" indent="0">
              <a:buNone/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</a:t>
            </a:r>
            <a:r>
              <a:rPr lang="pt-BR" sz="2800" b="1" dirty="0">
                <a:latin typeface="Amasis MT Pro Medium" panose="02040604050005020304" pitchFamily="18" charset="0"/>
              </a:rPr>
              <a:t>:</a:t>
            </a:r>
            <a:r>
              <a:rPr lang="pt-BR" sz="2800" dirty="0">
                <a:latin typeface="Amasis MT Pro Medium" panose="02040604050005020304" pitchFamily="18" charset="0"/>
              </a:rPr>
              <a:t> LIDERAR ÁREAS VARIADAS DA IGREJA, DIRETORIA DE IGREJAS, OU DEPARTAMENTOS, LIDERAR COMISSÕES E GRUPOS DE TRABALHO, PRESIDIR CAMPANHAS E EMPREENDIMENTOS.</a:t>
            </a:r>
          </a:p>
          <a:p>
            <a:pPr lvl="1"/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A731504A-4A04-F696-ACE7-463DCBE68E3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C1D1852-AE2A-5B7C-7127-08B045635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31DC426-4CEF-8389-81D7-EE1A144E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64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ED0FB0-18A2-0838-C8D0-8275AF581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17</a:t>
            </a:fld>
            <a:endParaRPr lang="pt-BR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6F6BF1-982A-AB4F-BEE1-82B0C6B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06" y="5895841"/>
            <a:ext cx="3943900" cy="962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4C8266-6F28-4E07-CD3D-62302AFD946F}"/>
              </a:ext>
            </a:extLst>
          </p:cNvPr>
          <p:cNvSpPr txBox="1">
            <a:spLocks noChangeArrowheads="1"/>
          </p:cNvSpPr>
          <p:nvPr/>
        </p:nvSpPr>
        <p:spPr>
          <a:xfrm>
            <a:off x="440234" y="585191"/>
            <a:ext cx="9720072" cy="14996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altLang="pt-BR">
                <a:cs typeface="Times New Roman" charset="0"/>
              </a:rPr>
              <a:t>7. MISERICÓRDIA E COMPAIXÃO</a:t>
            </a:r>
            <a:endParaRPr lang="es-AR" altLang="pt-BR" dirty="0">
              <a:cs typeface="Times New Roman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7551437-EC54-8F23-949A-BB5D6527DEEC}"/>
              </a:ext>
            </a:extLst>
          </p:cNvPr>
          <p:cNvSpPr txBox="1">
            <a:spLocks noChangeArrowheads="1"/>
          </p:cNvSpPr>
          <p:nvPr/>
        </p:nvSpPr>
        <p:spPr>
          <a:xfrm>
            <a:off x="241930" y="1441945"/>
            <a:ext cx="11509836" cy="527953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AR" altLang="pt-BR" sz="2800" dirty="0">
                <a:latin typeface="Amasis MT Pro Medium" panose="02040604050005020304" pitchFamily="18" charset="0"/>
                <a:cs typeface="Times New Roman" pitchFamily="18" charset="0"/>
              </a:rPr>
              <a:t>CAPACIDADE DE SENTIR EMPATIA POR PESSOAS QUE SOFREM POR PROBLEMAS FÍSICOS, EMOCIONAIS E ESPIRITUAIS.</a:t>
            </a:r>
          </a:p>
          <a:p>
            <a:pPr lvl="1">
              <a:lnSpc>
                <a:spcPct val="110000"/>
              </a:lnSpc>
            </a:pPr>
            <a:endParaRPr lang="es-AR" altLang="pt-BR" dirty="0">
              <a:latin typeface="Amasis MT Pro Medium" panose="02040604050005020304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pt-BR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REFERÊNCIAS BÍBLICAS</a:t>
            </a:r>
            <a:r>
              <a:rPr lang="pt-BR" sz="2800" dirty="0">
                <a:latin typeface="Amasis MT Pro Medium" panose="02040604050005020304" pitchFamily="18" charset="0"/>
              </a:rPr>
              <a:t>: MT 25.37-40; MC 9.41; LC 10.33-37; AT 4.32; 9.36-42; RM 12.4-8; II CO 9.12,13; GL 6.10; TG 2.14-17. 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pt-BR" b="1" dirty="0">
              <a:latin typeface="Amasis MT Pro Medium" panose="02040604050005020304" pitchFamily="18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pt-BR" sz="2800" b="1" dirty="0">
                <a:highlight>
                  <a:srgbClr val="FFFF00"/>
                </a:highlight>
                <a:latin typeface="Amasis MT Pro Medium" panose="02040604050005020304" pitchFamily="18" charset="0"/>
              </a:rPr>
              <a:t>ATIVIDADES RELACIONADAS:</a:t>
            </a:r>
            <a:r>
              <a:rPr lang="pt-BR" sz="2800" dirty="0">
                <a:highlight>
                  <a:srgbClr val="FFFF00"/>
                </a:highlight>
                <a:latin typeface="Amasis MT Pro Medium" panose="02040604050005020304" pitchFamily="18" charset="0"/>
              </a:rPr>
              <a:t> </a:t>
            </a:r>
            <a:r>
              <a:rPr lang="pt-BR" sz="2800" dirty="0">
                <a:latin typeface="Amasis MT Pro Medium" panose="02040604050005020304" pitchFamily="18" charset="0"/>
              </a:rPr>
              <a:t>TRABALHO COM NECESSITADOS DE ALIMENTO E AGASALHO, DEFICIENTES, GRUPOS CARENTES DA SOCIEDADE, ENFERMOS; ORAÇÃO INTERCESSORA, EQUIPES DE AÇÕES SOLIDÁRIAS, MINISTÉRIO NAS PRISÕES.</a:t>
            </a:r>
            <a:endParaRPr lang="es-AR" altLang="pt-BR" sz="2800" dirty="0">
              <a:latin typeface="Amasis MT Pro Medium" panose="02040604050005020304" pitchFamily="18" charset="0"/>
              <a:cs typeface="Times New Roman" pitchFamily="18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2195F38C-0368-B937-752D-9C70503F4042}"/>
              </a:ext>
            </a:extLst>
          </p:cNvPr>
          <p:cNvGrpSpPr/>
          <p:nvPr/>
        </p:nvGrpSpPr>
        <p:grpSpPr>
          <a:xfrm>
            <a:off x="8097778" y="0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0A608467-4BC8-AC57-D5A6-9027AF673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C6427CFA-8825-0E4F-458B-3F4503B29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3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043106" y="261652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</a:t>
            </a:r>
          </a:p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ESPIRITUAIS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289" y="3189388"/>
            <a:ext cx="7328837" cy="2635785"/>
          </a:xfrm>
        </p:spPr>
        <p:txBody>
          <a:bodyPr rtlCol="0"/>
          <a:lstStyle/>
          <a:p>
            <a:pPr algn="ctr"/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Glorificar o nome de Deus </a:t>
            </a:r>
            <a:b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Edificar o reino de Deus</a:t>
            </a:r>
            <a:b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Abençoar a criação de Deus</a:t>
            </a:r>
            <a:endParaRPr lang="pt-BR" sz="4400" dirty="0"/>
          </a:p>
        </p:txBody>
      </p:sp>
      <p:pic>
        <p:nvPicPr>
          <p:cNvPr id="9" name="Espaço Reservado para Imagem 8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EAB4FE7-CC27-0266-D676-5F3354F35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40" r="258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932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19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99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292321-490B-9788-EBAC-39987D16937E}"/>
              </a:ext>
            </a:extLst>
          </p:cNvPr>
          <p:cNvSpPr/>
          <p:nvPr/>
        </p:nvSpPr>
        <p:spPr>
          <a:xfrm>
            <a:off x="130292" y="2284659"/>
            <a:ext cx="1225470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ELEMENTOS FUNDAMENTAIS </a:t>
            </a:r>
          </a:p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DOS DONS ESPIRITUAIS </a:t>
            </a:r>
          </a:p>
        </p:txBody>
      </p:sp>
    </p:spTree>
    <p:extLst>
      <p:ext uri="{BB962C8B-B14F-4D97-AF65-F5344CB8AC3E}">
        <p14:creationId xmlns:p14="http://schemas.microsoft.com/office/powerpoint/2010/main" val="41445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B71345F-3846-7EC4-1809-CB4972AAB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064" y="3679633"/>
            <a:ext cx="6279614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NO LIVRO DE ROMANOS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EFA9D5-ABE2-74A3-299F-F4B03AC3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1B0D147-CEFE-1CEC-70F9-0F33DAF50D35}"/>
              </a:ext>
            </a:extLst>
          </p:cNvPr>
          <p:cNvSpPr txBox="1">
            <a:spLocks/>
          </p:cNvSpPr>
          <p:nvPr/>
        </p:nvSpPr>
        <p:spPr>
          <a:xfrm>
            <a:off x="427992" y="888853"/>
            <a:ext cx="10682172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“EM TODAS AS DISPOSIÇÕES DO SENHOR, NÃO EXISTE NADA MAIS BELO DO QUE SEU PLANO DE DAR AOS HOMENS E ÀS MULHERES UMA DIVERSIDADE DE DONS. A IGREJA É SEU JARDIM, ADORNADO DE UMA VARIEDADE DE ÁRVORES, PLANTAS E FLORES. ELE NÃO ESPERA QUE O HISSOPO ATINJA AS PROPORÇÕES DO CEDRO, NEM A OLIVEIRA A ALTURA DA MAJESTOSA PALMEIRA.”</a:t>
            </a:r>
          </a:p>
          <a:p>
            <a:pPr algn="r">
              <a:lnSpc>
                <a:spcPct val="100000"/>
              </a:lnSpc>
            </a:pPr>
            <a:r>
              <a:rPr lang="pt-B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Times, 15 de março de 1910.</a:t>
            </a:r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F5D709B8-70EB-2C38-9A0B-1C57D0628E34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0E3C8991-82F6-C130-2303-2EE066AC3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05CBE1C-9BF8-D9BA-CA98-A7AA60CD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252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-477395"/>
            <a:ext cx="4573926" cy="1600200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ROMANOS 12:6-8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5332165" y="1257300"/>
            <a:ext cx="6771700" cy="5357153"/>
          </a:xfrm>
        </p:spPr>
        <p:txBody>
          <a:bodyPr rtlCol="0">
            <a:normAutofit lnSpcReduction="10000"/>
          </a:bodyPr>
          <a:lstStyle/>
          <a:p>
            <a:pPr algn="l"/>
            <a:r>
              <a:rPr lang="pt-BR" sz="28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6 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De modo que, tendo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diferentes dons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segundo a graça que nos é dada, se é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profecia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seja ela segundo a medida da fé;</a:t>
            </a:r>
          </a:p>
          <a:p>
            <a:pPr algn="l"/>
            <a:r>
              <a:rPr lang="pt-BR" sz="28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7 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Se é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ministério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seja em ministrar; se é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ensinar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haja dedicação ao ensino;</a:t>
            </a:r>
          </a:p>
          <a:p>
            <a:pPr algn="l"/>
            <a:r>
              <a:rPr lang="pt-BR" sz="28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8 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Ou o que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exorta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use esse dom em exortar; o que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reparte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faça-o com liberalidade; o que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preside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com cuidado; o que exercita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misericórdia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com alegria.</a:t>
            </a: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5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 descr="Uma imagem contendo pessoa, no interior, pedaço, pequeno&#10;&#10;Descrição gerada automaticamente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557" b="557"/>
          <a:stretch>
            <a:fillRect/>
          </a:stretch>
        </p:blipFill>
        <p:spPr>
          <a:xfrm>
            <a:off x="-363557" y="627961"/>
            <a:ext cx="5416877" cy="5357153"/>
          </a:xfr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3" r="7523"/>
          <a:stretch/>
        </p:blipFill>
        <p:spPr>
          <a:xfrm>
            <a:off x="-1831364" y="1468153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FF43CC68-E715-8DF3-4D32-AA93A60FAF97}"/>
              </a:ext>
            </a:extLst>
          </p:cNvPr>
          <p:cNvSpPr/>
          <p:nvPr/>
        </p:nvSpPr>
        <p:spPr>
          <a:xfrm>
            <a:off x="4073880" y="2261928"/>
            <a:ext cx="3962400" cy="77002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DIVERSIDADE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5A99965-7323-36C2-6C90-9A94F851DCBC}"/>
              </a:ext>
            </a:extLst>
          </p:cNvPr>
          <p:cNvSpPr/>
          <p:nvPr/>
        </p:nvSpPr>
        <p:spPr>
          <a:xfrm>
            <a:off x="5846534" y="3681655"/>
            <a:ext cx="3962400" cy="77002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UNIVERSALIDADE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3F1D025-04F4-24F9-D012-CFD1153B75A9}"/>
              </a:ext>
            </a:extLst>
          </p:cNvPr>
          <p:cNvSpPr/>
          <p:nvPr/>
        </p:nvSpPr>
        <p:spPr>
          <a:xfrm>
            <a:off x="7683356" y="5133455"/>
            <a:ext cx="3962400" cy="770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INTENSIDADE</a:t>
            </a: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5F8EC9E2-15F6-E9AF-4599-8D813740F4DB}"/>
              </a:ext>
            </a:extLst>
          </p:cNvPr>
          <p:cNvSpPr txBox="1">
            <a:spLocks/>
          </p:cNvSpPr>
          <p:nvPr/>
        </p:nvSpPr>
        <p:spPr>
          <a:xfrm>
            <a:off x="-1831364" y="16361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3 ASPECTOS  </a:t>
            </a:r>
          </a:p>
        </p:txBody>
      </p:sp>
      <p:grpSp>
        <p:nvGrpSpPr>
          <p:cNvPr id="8" name="Grupo 9">
            <a:extLst>
              <a:ext uri="{FF2B5EF4-FFF2-40B4-BE49-F238E27FC236}">
                <a16:creationId xmlns:a16="http://schemas.microsoft.com/office/drawing/2014/main" id="{2689B118-C835-6723-347D-F49D26447D31}"/>
              </a:ext>
            </a:extLst>
          </p:cNvPr>
          <p:cNvGrpSpPr/>
          <p:nvPr/>
        </p:nvGrpSpPr>
        <p:grpSpPr>
          <a:xfrm>
            <a:off x="8577500" y="-94220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C78210-7683-EEB3-633D-86C1D7E5F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600775B-159C-0302-F3D5-278986D3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0FDB605-34A5-BABC-A3DE-AAFA387C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671336B-58E6-3DAA-AF40-8E12CEF7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5" y="740956"/>
            <a:ext cx="9720072" cy="1499616"/>
          </a:xfrm>
        </p:spPr>
        <p:txBody>
          <a:bodyPr/>
          <a:lstStyle/>
          <a:p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Necessidades Diversas</a:t>
            </a: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1AE276ED-4405-42C9-D6E2-EBF4F6584653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7EA9950D-BAA2-342D-A85C-4B42338A4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76F41BD-A0ED-970B-37DE-196E13CE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B274B1-D197-73E3-97CA-EAED031E8277}"/>
              </a:ext>
            </a:extLst>
          </p:cNvPr>
          <p:cNvSpPr txBox="1"/>
          <p:nvPr/>
        </p:nvSpPr>
        <p:spPr>
          <a:xfrm>
            <a:off x="413915" y="5347531"/>
            <a:ext cx="111164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EXISTEM DIFERENÇAS ENTRE AS LISTAS DE DONS DAS IGREJAS DE ÉFESO, CORINTO E ROMA. </a:t>
            </a:r>
            <a:endParaRPr lang="pt-BR" sz="3200" dirty="0"/>
          </a:p>
        </p:txBody>
      </p:sp>
      <p:pic>
        <p:nvPicPr>
          <p:cNvPr id="21" name="Espaço Reservado para Imagem 20" descr="Uma imagem contendo ao ar livre, moinho, água, objeto&#10;&#10;Descrição gerada automaticamente">
            <a:extLst>
              <a:ext uri="{FF2B5EF4-FFF2-40B4-BE49-F238E27FC236}">
                <a16:creationId xmlns:a16="http://schemas.microsoft.com/office/drawing/2014/main" id="{A8B258A4-7F9E-73E6-5D03-3A8E6349B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7344" r="17344"/>
          <a:stretch>
            <a:fillRect/>
          </a:stretch>
        </p:blipFill>
        <p:spPr>
          <a:xfrm>
            <a:off x="-9153" y="1"/>
            <a:ext cx="4526069" cy="4626634"/>
          </a:xfr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1D3E86C-3D26-30FA-2AA6-2589D9BC0293}"/>
              </a:ext>
            </a:extLst>
          </p:cNvPr>
          <p:cNvSpPr txBox="1">
            <a:spLocks/>
          </p:cNvSpPr>
          <p:nvPr/>
        </p:nvSpPr>
        <p:spPr>
          <a:xfrm>
            <a:off x="1377108" y="2697083"/>
            <a:ext cx="11448059" cy="3610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latin typeface="Aharoni" panose="02010803020104030203" pitchFamily="2" charset="-79"/>
                <a:cs typeface="Aharoni" panose="02010803020104030203" pitchFamily="2" charset="-79"/>
              </a:rPr>
              <a:t>      OS DONS FORAM DISTRIBUÍDOS </a:t>
            </a:r>
          </a:p>
          <a:p>
            <a:pPr marL="0" indent="0" algn="ctr">
              <a:buNone/>
            </a:pPr>
            <a:r>
              <a:rPr lang="pt-BR" sz="3600" dirty="0">
                <a:latin typeface="Aharoni" panose="02010803020104030203" pitchFamily="2" charset="-79"/>
                <a:cs typeface="Aharoni" panose="02010803020104030203" pitchFamily="2" charset="-79"/>
              </a:rPr>
              <a:t>PELO ESPÍRITO SANTO CONFORME AS NECESSIDADES ESPECÍFICAS DAS IGREJAS. </a:t>
            </a:r>
          </a:p>
        </p:txBody>
      </p:sp>
    </p:spTree>
    <p:extLst>
      <p:ext uri="{BB962C8B-B14F-4D97-AF65-F5344CB8AC3E}">
        <p14:creationId xmlns:p14="http://schemas.microsoft.com/office/powerpoint/2010/main" val="341179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dirty="0"/>
              <a:t> </a:t>
            </a:r>
            <a:br>
              <a:rPr lang="pt-BR" sz="4000" dirty="0"/>
            </a:br>
            <a:endParaRPr lang="pt-BR" sz="4800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  <p:pic>
        <p:nvPicPr>
          <p:cNvPr id="2" name="Picture 1" descr="Módulo 2 - Seminário 1 final.019.jpg">
            <a:extLst>
              <a:ext uri="{FF2B5EF4-FFF2-40B4-BE49-F238E27FC236}">
                <a16:creationId xmlns:a16="http://schemas.microsoft.com/office/drawing/2014/main" id="{ADF3A1B3-B517-AB70-6EBB-00A0FE8C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0994" r="2807" b="12515"/>
          <a:stretch/>
        </p:blipFill>
        <p:spPr bwMode="auto">
          <a:xfrm>
            <a:off x="538507" y="-28903"/>
            <a:ext cx="11309684" cy="68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292B08B-2386-81F1-AC08-2EFE961937B7}"/>
              </a:ext>
            </a:extLst>
          </p:cNvPr>
          <p:cNvSpPr/>
          <p:nvPr/>
        </p:nvSpPr>
        <p:spPr>
          <a:xfrm>
            <a:off x="832066" y="848298"/>
            <a:ext cx="3023262" cy="3723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F06FC2F-70FA-3992-7572-3772A10D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23B-CBD7-47F4-2B30-B34515406B08}"/>
              </a:ext>
            </a:extLst>
          </p:cNvPr>
          <p:cNvSpPr txBox="1"/>
          <p:nvPr/>
        </p:nvSpPr>
        <p:spPr>
          <a:xfrm>
            <a:off x="5783855" y="1166842"/>
            <a:ext cx="6246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</a:t>
            </a:r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 espiritual é uma manifestação da graça de Deus através do Espírito Santo, que alcança os crentes habilitando-os para cumprirem o Seu propósito através de um ministério eficaz em favor dos interesses do reino de Deus. 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Espaço Reservado para Imagem 34" descr="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C1937D6D-A516-8CFF-E16C-9B712E3DDF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26" r="25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916</TotalTime>
  <Words>975</Words>
  <Application>Microsoft Office PowerPoint</Application>
  <PresentationFormat>Widescreen</PresentationFormat>
  <Paragraphs>100</Paragraphs>
  <Slides>20</Slides>
  <Notes>13</Notes>
  <HiddenSlides>2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4" baseType="lpstr">
      <vt:lpstr>Aharoni</vt:lpstr>
      <vt:lpstr>Amasis MT Pro Black</vt:lpstr>
      <vt:lpstr>Amasis MT Pro Medium</vt:lpstr>
      <vt:lpstr>Arial</vt:lpstr>
      <vt:lpstr>Berlin Sans FB Demi</vt:lpstr>
      <vt:lpstr>Biome</vt:lpstr>
      <vt:lpstr>Book Antiqua</vt:lpstr>
      <vt:lpstr>Calibri</vt:lpstr>
      <vt:lpstr>Calibri Light</vt:lpstr>
      <vt:lpstr>Eras Bold ITC</vt:lpstr>
      <vt:lpstr>Gill Sans</vt:lpstr>
      <vt:lpstr>Merriweather</vt:lpstr>
      <vt:lpstr>Times New Roman</vt:lpstr>
      <vt:lpstr>Tema do Office</vt:lpstr>
      <vt:lpstr>ELEMENTOS FUNDAMENTAIS  DOS DONS ESPIRITUAIS</vt:lpstr>
      <vt:lpstr>ELEMENTOS FUNDAMENTAIS  DOS DONS ESPIRITUAIS</vt:lpstr>
      <vt:lpstr>DONS ESPIRITUAIS NO LIVRO DE ROMANOS</vt:lpstr>
      <vt:lpstr>Apresentação do PowerPoint</vt:lpstr>
      <vt:lpstr>ROMANOS 12:6-8</vt:lpstr>
      <vt:lpstr>Apresentação do PowerPoint</vt:lpstr>
      <vt:lpstr>Necessidades Diversas</vt:lpstr>
      <vt:lpstr>Todos os cristãos os possuem dons.  </vt:lpstr>
      <vt:lpstr>Apresentação do PowerPoint</vt:lpstr>
      <vt:lpstr>1. PROFECIAS</vt:lpstr>
      <vt:lpstr>1. PROFECIAS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Glorificar o nome de Deus  Edificar o reino de Deus Abençoar a criação de Deus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2</cp:revision>
  <dcterms:created xsi:type="dcterms:W3CDTF">2024-04-25T23:11:11Z</dcterms:created>
  <dcterms:modified xsi:type="dcterms:W3CDTF">2024-04-29T19:05:25Z</dcterms:modified>
</cp:coreProperties>
</file>