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70" r:id="rId2"/>
    <p:sldId id="256" r:id="rId3"/>
    <p:sldId id="2442" r:id="rId4"/>
    <p:sldId id="2443" r:id="rId5"/>
    <p:sldId id="353" r:id="rId6"/>
    <p:sldId id="2472" r:id="rId7"/>
    <p:sldId id="2487" r:id="rId8"/>
    <p:sldId id="2488" r:id="rId9"/>
    <p:sldId id="2489" r:id="rId10"/>
    <p:sldId id="2475" r:id="rId11"/>
    <p:sldId id="2490" r:id="rId12"/>
    <p:sldId id="2438" r:id="rId13"/>
    <p:sldId id="2492" r:id="rId14"/>
    <p:sldId id="262" r:id="rId15"/>
    <p:sldId id="263" r:id="rId16"/>
    <p:sldId id="283" r:id="rId17"/>
    <p:sldId id="285" r:id="rId18"/>
    <p:sldId id="2447" r:id="rId19"/>
    <p:sldId id="2462" r:id="rId20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0CA45-AA11-4A65-8776-02393D2C87CC}" v="35" dt="2024-04-27T00:09:11.500"/>
    <p1510:client id="{37938AC3-D8EF-4EE0-AFA1-8189E4727969}" v="67" dt="2024-04-26T13:22:23.400"/>
    <p1510:client id="{D0FFE1E6-1FC1-4BAA-8657-039AB8F3BC97}" v="113" dt="2024-04-27T02:43:01.027"/>
    <p1510:client id="{D44E04AC-2528-429A-82C6-E0DDFEF2FA82}" v="2" dt="2024-04-26T13:26:44.514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37938AC3-D8EF-4EE0-AFA1-8189E4727969}"/>
    <pc:docChg chg="undo custSel addSld delSld modSld sldOrd">
      <pc:chgData name="USB - ANP - Edinaldo Juarez" userId="1b83f35e-be5e-4501-83a4-9033d6a01cc7" providerId="ADAL" clId="{37938AC3-D8EF-4EE0-AFA1-8189E4727969}" dt="2024-04-26T13:22:24.393" v="933" actId="962"/>
      <pc:docMkLst>
        <pc:docMk/>
      </pc:docMkLst>
      <pc:sldChg chg="addSp delSp modSp mod">
        <pc:chgData name="USB - ANP - Edinaldo Juarez" userId="1b83f35e-be5e-4501-83a4-9033d6a01cc7" providerId="ADAL" clId="{37938AC3-D8EF-4EE0-AFA1-8189E4727969}" dt="2024-04-26T12:28:27.689" v="477" actId="962"/>
        <pc:sldMkLst>
          <pc:docMk/>
          <pc:sldMk cId="517853255" sldId="256"/>
        </pc:sldMkLst>
        <pc:spChg chg="add del mod">
          <ac:chgData name="USB - ANP - Edinaldo Juarez" userId="1b83f35e-be5e-4501-83a4-9033d6a01cc7" providerId="ADAL" clId="{37938AC3-D8EF-4EE0-AFA1-8189E4727969}" dt="2024-04-26T12:28:25.922" v="475" actId="931"/>
          <ac:spMkLst>
            <pc:docMk/>
            <pc:sldMk cId="517853255" sldId="256"/>
            <ac:spMk id="9" creationId="{1D7E5594-40A6-9A7F-8EB6-60234C164CDC}"/>
          </ac:spMkLst>
        </pc:spChg>
        <pc:picChg chg="del">
          <ac:chgData name="USB - ANP - Edinaldo Juarez" userId="1b83f35e-be5e-4501-83a4-9033d6a01cc7" providerId="ADAL" clId="{37938AC3-D8EF-4EE0-AFA1-8189E4727969}" dt="2024-04-26T12:27:52.532" v="474" actId="478"/>
          <ac:picMkLst>
            <pc:docMk/>
            <pc:sldMk cId="517853255" sldId="256"/>
            <ac:picMk id="8" creationId="{3F6BEADC-FAE1-884E-8B62-36917E3FB075}"/>
          </ac:picMkLst>
        </pc:picChg>
        <pc:picChg chg="add mod">
          <ac:chgData name="USB - ANP - Edinaldo Juarez" userId="1b83f35e-be5e-4501-83a4-9033d6a01cc7" providerId="ADAL" clId="{37938AC3-D8EF-4EE0-AFA1-8189E4727969}" dt="2024-04-26T12:28:27.689" v="477" actId="962"/>
          <ac:picMkLst>
            <pc:docMk/>
            <pc:sldMk cId="517853255" sldId="256"/>
            <ac:picMk id="11" creationId="{8B65C793-6C05-3965-123F-1F6DB958B4FB}"/>
          </ac:picMkLst>
        </pc:picChg>
      </pc:sldChg>
      <pc:sldChg chg="addSp delSp modSp mod modAnim">
        <pc:chgData name="USB - ANP - Edinaldo Juarez" userId="1b83f35e-be5e-4501-83a4-9033d6a01cc7" providerId="ADAL" clId="{37938AC3-D8EF-4EE0-AFA1-8189E4727969}" dt="2024-04-26T13:15:08.263" v="915"/>
        <pc:sldMkLst>
          <pc:docMk/>
          <pc:sldMk cId="562941178" sldId="353"/>
        </pc:sldMkLst>
        <pc:spChg chg="mod">
          <ac:chgData name="USB - ANP - Edinaldo Juarez" userId="1b83f35e-be5e-4501-83a4-9033d6a01cc7" providerId="ADAL" clId="{37938AC3-D8EF-4EE0-AFA1-8189E4727969}" dt="2024-04-26T12:40:15.988" v="537" actId="1076"/>
          <ac:spMkLst>
            <pc:docMk/>
            <pc:sldMk cId="562941178" sldId="353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1:04.203" v="495" actId="931"/>
          <ac:spMkLst>
            <pc:docMk/>
            <pc:sldMk cId="562941178" sldId="353"/>
            <ac:spMk id="5" creationId="{594978CC-8F42-06E5-FA38-352B025AEB20}"/>
          </ac:spMkLst>
        </pc:spChg>
        <pc:spChg chg="mod">
          <ac:chgData name="USB - ANP - Edinaldo Juarez" userId="1b83f35e-be5e-4501-83a4-9033d6a01cc7" providerId="ADAL" clId="{37938AC3-D8EF-4EE0-AFA1-8189E4727969}" dt="2024-04-26T12:40:09.020" v="535" actId="1076"/>
          <ac:spMkLst>
            <pc:docMk/>
            <pc:sldMk cId="562941178" sldId="353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1:30.657" v="499" actId="931"/>
          <ac:spMkLst>
            <pc:docMk/>
            <pc:sldMk cId="562941178" sldId="353"/>
            <ac:spMk id="11" creationId="{1A62A941-A142-EAA6-4217-6D22CBB3E0AA}"/>
          </ac:spMkLst>
        </pc:spChg>
        <pc:spChg chg="add del mod">
          <ac:chgData name="USB - ANP - Edinaldo Juarez" userId="1b83f35e-be5e-4501-83a4-9033d6a01cc7" providerId="ADAL" clId="{37938AC3-D8EF-4EE0-AFA1-8189E4727969}" dt="2024-04-26T13:14:20.581" v="909" actId="478"/>
          <ac:spMkLst>
            <pc:docMk/>
            <pc:sldMk cId="562941178" sldId="353"/>
            <ac:spMk id="14" creationId="{281FC9E3-7489-89D7-65C8-3B35C52D45C0}"/>
          </ac:spMkLst>
        </pc:spChg>
        <pc:spChg chg="add mod">
          <ac:chgData name="USB - ANP - Edinaldo Juarez" userId="1b83f35e-be5e-4501-83a4-9033d6a01cc7" providerId="ADAL" clId="{37938AC3-D8EF-4EE0-AFA1-8189E4727969}" dt="2024-04-26T13:14:56.828" v="914" actId="14100"/>
          <ac:spMkLst>
            <pc:docMk/>
            <pc:sldMk cId="562941178" sldId="353"/>
            <ac:spMk id="15" creationId="{7CA5B662-38A7-D85C-5FA8-7A01F1577C07}"/>
          </ac:spMkLst>
        </pc:spChg>
        <pc:picChg chg="del">
          <ac:chgData name="USB - ANP - Edinaldo Juarez" userId="1b83f35e-be5e-4501-83a4-9033d6a01cc7" providerId="ADAL" clId="{37938AC3-D8EF-4EE0-AFA1-8189E4727969}" dt="2024-04-26T12:30:53.031" v="494" actId="478"/>
          <ac:picMkLst>
            <pc:docMk/>
            <pc:sldMk cId="562941178" sldId="353"/>
            <ac:picMk id="7" creationId="{D662FAC5-0BC5-3A42-B5EC-06C23DD29F93}"/>
          </ac:picMkLst>
        </pc:picChg>
        <pc:picChg chg="add del mod">
          <ac:chgData name="USB - ANP - Edinaldo Juarez" userId="1b83f35e-be5e-4501-83a4-9033d6a01cc7" providerId="ADAL" clId="{37938AC3-D8EF-4EE0-AFA1-8189E4727969}" dt="2024-04-26T12:31:10.576" v="498" actId="478"/>
          <ac:picMkLst>
            <pc:docMk/>
            <pc:sldMk cId="562941178" sldId="353"/>
            <ac:picMk id="9" creationId="{22853507-8069-4022-AF6E-9B27810F8110}"/>
          </ac:picMkLst>
        </pc:picChg>
        <pc:picChg chg="add mod">
          <ac:chgData name="USB - ANP - Edinaldo Juarez" userId="1b83f35e-be5e-4501-83a4-9033d6a01cc7" providerId="ADAL" clId="{37938AC3-D8EF-4EE0-AFA1-8189E4727969}" dt="2024-04-26T12:40:33.012" v="543" actId="1076"/>
          <ac:picMkLst>
            <pc:docMk/>
            <pc:sldMk cId="562941178" sldId="353"/>
            <ac:picMk id="13" creationId="{7670764F-2360-3F88-8FE9-FD6417557F47}"/>
          </ac:picMkLst>
        </pc:picChg>
      </pc:sldChg>
      <pc:sldChg chg="addSp delSp modSp del mod">
        <pc:chgData name="USB - ANP - Edinaldo Juarez" userId="1b83f35e-be5e-4501-83a4-9033d6a01cc7" providerId="ADAL" clId="{37938AC3-D8EF-4EE0-AFA1-8189E4727969}" dt="2024-04-26T13:01:49.320" v="743" actId="47"/>
        <pc:sldMkLst>
          <pc:docMk/>
          <pc:sldMk cId="963752427" sldId="365"/>
        </pc:sldMkLst>
        <pc:spChg chg="add mod">
          <ac:chgData name="USB - ANP - Edinaldo Juarez" userId="1b83f35e-be5e-4501-83a4-9033d6a01cc7" providerId="ADAL" clId="{37938AC3-D8EF-4EE0-AFA1-8189E4727969}" dt="2024-04-26T12:05:14.279" v="470"/>
          <ac:spMkLst>
            <pc:docMk/>
            <pc:sldMk cId="963752427" sldId="365"/>
            <ac:spMk id="2" creationId="{D24F1D75-16DF-AF49-BAC3-4C88222E74B3}"/>
          </ac:spMkLst>
        </pc:spChg>
        <pc:spChg chg="add mod">
          <ac:chgData name="USB - ANP - Edinaldo Juarez" userId="1b83f35e-be5e-4501-83a4-9033d6a01cc7" providerId="ADAL" clId="{37938AC3-D8EF-4EE0-AFA1-8189E4727969}" dt="2024-04-26T12:05:19.271" v="471" actId="478"/>
          <ac:spMkLst>
            <pc:docMk/>
            <pc:sldMk cId="963752427" sldId="365"/>
            <ac:spMk id="4" creationId="{4EE9CF42-5F47-4014-2796-66380AC831E1}"/>
          </ac:spMkLst>
        </pc:spChg>
        <pc:picChg chg="del">
          <ac:chgData name="USB - ANP - Edinaldo Juarez" userId="1b83f35e-be5e-4501-83a4-9033d6a01cc7" providerId="ADAL" clId="{37938AC3-D8EF-4EE0-AFA1-8189E4727969}" dt="2024-04-26T12:05:19.271" v="471" actId="478"/>
          <ac:picMkLst>
            <pc:docMk/>
            <pc:sldMk cId="963752427" sldId="365"/>
            <ac:picMk id="7" creationId="{D8A24D66-1393-5A4A-A837-99DB7C78625B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04:16.185" v="761"/>
        <pc:sldMkLst>
          <pc:docMk/>
          <pc:sldMk cId="697528372" sldId="370"/>
        </pc:sldMkLst>
        <pc:spChg chg="mod">
          <ac:chgData name="USB - ANP - Edinaldo Juarez" userId="1b83f35e-be5e-4501-83a4-9033d6a01cc7" providerId="ADAL" clId="{37938AC3-D8EF-4EE0-AFA1-8189E4727969}" dt="2024-04-25T23:41:20.437" v="111" actId="14100"/>
          <ac:spMkLst>
            <pc:docMk/>
            <pc:sldMk cId="697528372" sldId="370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5T23:41:26.770" v="113" actId="478"/>
          <ac:spMkLst>
            <pc:docMk/>
            <pc:sldMk cId="697528372" sldId="370"/>
            <ac:spMk id="5" creationId="{12922932-9683-A0EC-3F56-AF02B3D5B2A3}"/>
          </ac:spMkLst>
        </pc:spChg>
        <pc:spChg chg="add del mod">
          <ac:chgData name="USB - ANP - Edinaldo Juarez" userId="1b83f35e-be5e-4501-83a4-9033d6a01cc7" providerId="ADAL" clId="{37938AC3-D8EF-4EE0-AFA1-8189E4727969}" dt="2024-04-26T12:57:54.371" v="673" actId="478"/>
          <ac:spMkLst>
            <pc:docMk/>
            <pc:sldMk cId="697528372" sldId="370"/>
            <ac:spMk id="7" creationId="{A5376D27-D0CF-CAC7-BF59-0A55A51482CB}"/>
          </ac:spMkLst>
        </pc:spChg>
        <pc:spChg chg="del">
          <ac:chgData name="USB - ANP - Edinaldo Juarez" userId="1b83f35e-be5e-4501-83a4-9033d6a01cc7" providerId="ADAL" clId="{37938AC3-D8EF-4EE0-AFA1-8189E4727969}" dt="2024-04-25T23:41:23.768" v="112" actId="478"/>
          <ac:spMkLst>
            <pc:docMk/>
            <pc:sldMk cId="697528372" sldId="370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58:08.420" v="675" actId="931"/>
          <ac:spMkLst>
            <pc:docMk/>
            <pc:sldMk cId="697528372" sldId="370"/>
            <ac:spMk id="10" creationId="{803C76DB-F17D-793D-20AF-4B1DEC33778D}"/>
          </ac:spMkLst>
        </pc:spChg>
        <pc:spChg chg="del">
          <ac:chgData name="USB - ANP - Edinaldo Juarez" userId="1b83f35e-be5e-4501-83a4-9033d6a01cc7" providerId="ADAL" clId="{37938AC3-D8EF-4EE0-AFA1-8189E4727969}" dt="2024-04-26T12:57:48.957" v="671" actId="478"/>
          <ac:spMkLst>
            <pc:docMk/>
            <pc:sldMk cId="697528372" sldId="370"/>
            <ac:spMk id="13" creationId="{C6C7DB9E-AAE0-492D-9636-97F97F7754BC}"/>
          </ac:spMkLst>
        </pc:spChg>
        <pc:picChg chg="add mod">
          <ac:chgData name="USB - ANP - Edinaldo Juarez" userId="1b83f35e-be5e-4501-83a4-9033d6a01cc7" providerId="ADAL" clId="{37938AC3-D8EF-4EE0-AFA1-8189E4727969}" dt="2024-04-26T12:58:10.014" v="677" actId="962"/>
          <ac:picMkLst>
            <pc:docMk/>
            <pc:sldMk cId="697528372" sldId="370"/>
            <ac:picMk id="12" creationId="{9F07ECA6-6ED2-6E95-B042-0B22E4A6F948}"/>
          </ac:picMkLst>
        </pc:picChg>
        <pc:picChg chg="add del">
          <ac:chgData name="USB - ANP - Edinaldo Juarez" userId="1b83f35e-be5e-4501-83a4-9033d6a01cc7" providerId="ADAL" clId="{37938AC3-D8EF-4EE0-AFA1-8189E4727969}" dt="2024-04-26T12:58:01.799" v="674" actId="478"/>
          <ac:picMkLst>
            <pc:docMk/>
            <pc:sldMk cId="697528372" sldId="370"/>
            <ac:picMk id="22" creationId="{0FEF81CE-5738-455D-9503-39AD533BFE63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0:27.148" v="896" actId="20577"/>
        <pc:sldMkLst>
          <pc:docMk/>
          <pc:sldMk cId="1451314662" sldId="371"/>
        </pc:sldMkLst>
        <pc:spChg chg="mod ord">
          <ac:chgData name="USB - ANP - Edinaldo Juarez" userId="1b83f35e-be5e-4501-83a4-9033d6a01cc7" providerId="ADAL" clId="{37938AC3-D8EF-4EE0-AFA1-8189E4727969}" dt="2024-04-26T13:10:27.148" v="896" actId="20577"/>
          <ac:spMkLst>
            <pc:docMk/>
            <pc:sldMk cId="1451314662" sldId="371"/>
            <ac:spMk id="4" creationId="{00000000-0000-0000-0000-000000000000}"/>
          </ac:spMkLst>
        </pc:spChg>
        <pc:spChg chg="del">
          <ac:chgData name="USB - ANP - Edinaldo Juarez" userId="1b83f35e-be5e-4501-83a4-9033d6a01cc7" providerId="ADAL" clId="{37938AC3-D8EF-4EE0-AFA1-8189E4727969}" dt="2024-04-26T13:09:50.407" v="871" actId="478"/>
          <ac:spMkLst>
            <pc:docMk/>
            <pc:sldMk cId="1451314662" sldId="371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3:06:03.813" v="774" actId="478"/>
          <ac:spMkLst>
            <pc:docMk/>
            <pc:sldMk cId="1451314662" sldId="371"/>
            <ac:spMk id="10" creationId="{B244E6DB-CECE-4628-8C14-808F29137D88}"/>
          </ac:spMkLst>
        </pc:spChg>
        <pc:spChg chg="add del mod">
          <ac:chgData name="USB - ANP - Edinaldo Juarez" userId="1b83f35e-be5e-4501-83a4-9033d6a01cc7" providerId="ADAL" clId="{37938AC3-D8EF-4EE0-AFA1-8189E4727969}" dt="2024-04-26T13:06:26.541" v="781" actId="931"/>
          <ac:spMkLst>
            <pc:docMk/>
            <pc:sldMk cId="1451314662" sldId="371"/>
            <ac:spMk id="14" creationId="{0EF2C801-E21B-0EEE-26C0-0C1EA94807BF}"/>
          </ac:spMkLst>
        </pc:spChg>
        <pc:spChg chg="add del mod">
          <ac:chgData name="USB - ANP - Edinaldo Juarez" userId="1b83f35e-be5e-4501-83a4-9033d6a01cc7" providerId="ADAL" clId="{37938AC3-D8EF-4EE0-AFA1-8189E4727969}" dt="2024-04-26T13:09:52.622" v="872" actId="478"/>
          <ac:spMkLst>
            <pc:docMk/>
            <pc:sldMk cId="1451314662" sldId="371"/>
            <ac:spMk id="18" creationId="{C888B98E-E529-F9D8-35B2-ABBC0570C485}"/>
          </ac:spMkLst>
        </pc:spChg>
        <pc:picChg chg="add mod">
          <ac:chgData name="USB - ANP - Edinaldo Juarez" userId="1b83f35e-be5e-4501-83a4-9033d6a01cc7" providerId="ADAL" clId="{37938AC3-D8EF-4EE0-AFA1-8189E4727969}" dt="2024-04-25T23:33:54.400" v="40" actId="14100"/>
          <ac:picMkLst>
            <pc:docMk/>
            <pc:sldMk cId="1451314662" sldId="371"/>
            <ac:picMk id="6" creationId="{14346E7D-DEB5-1D6B-CF9B-5BE265F523A9}"/>
          </ac:picMkLst>
        </pc:picChg>
        <pc:picChg chg="add del">
          <ac:chgData name="USB - ANP - Edinaldo Juarez" userId="1b83f35e-be5e-4501-83a4-9033d6a01cc7" providerId="ADAL" clId="{37938AC3-D8EF-4EE0-AFA1-8189E4727969}" dt="2024-04-26T13:06:21.588" v="780" actId="478"/>
          <ac:picMkLst>
            <pc:docMk/>
            <pc:sldMk cId="1451314662" sldId="371"/>
            <ac:picMk id="7" creationId="{87E2FD8D-4CC8-2243-A18C-29E6CDCD4D48}"/>
          </ac:picMkLst>
        </pc:picChg>
        <pc:picChg chg="add mod">
          <ac:chgData name="USB - ANP - Edinaldo Juarez" userId="1b83f35e-be5e-4501-83a4-9033d6a01cc7" providerId="ADAL" clId="{37938AC3-D8EF-4EE0-AFA1-8189E4727969}" dt="2024-04-26T13:06:03.418" v="773" actId="931"/>
          <ac:picMkLst>
            <pc:docMk/>
            <pc:sldMk cId="1451314662" sldId="371"/>
            <ac:picMk id="12" creationId="{915F4435-CA77-8487-1096-9DF4FCFD5C56}"/>
          </ac:picMkLst>
        </pc:picChg>
        <pc:picChg chg="add mod">
          <ac:chgData name="USB - ANP - Edinaldo Juarez" userId="1b83f35e-be5e-4501-83a4-9033d6a01cc7" providerId="ADAL" clId="{37938AC3-D8EF-4EE0-AFA1-8189E4727969}" dt="2024-04-26T13:06:27.405" v="783" actId="962"/>
          <ac:picMkLst>
            <pc:docMk/>
            <pc:sldMk cId="1451314662" sldId="371"/>
            <ac:picMk id="16" creationId="{38FB4A0B-0715-5F3E-311F-D8D29EC9B5D6}"/>
          </ac:picMkLst>
        </pc:picChg>
        <pc:picChg chg="add del mod">
          <ac:chgData name="USB - ANP - Edinaldo Juarez" userId="1b83f35e-be5e-4501-83a4-9033d6a01cc7" providerId="ADAL" clId="{37938AC3-D8EF-4EE0-AFA1-8189E4727969}" dt="2024-04-26T13:06:20.663" v="779" actId="478"/>
          <ac:picMkLst>
            <pc:docMk/>
            <pc:sldMk cId="1451314662" sldId="371"/>
            <ac:picMk id="1026" creationId="{0E32C881-E61D-602D-FED4-E0E3503AE45B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2:44:18.441" v="590" actId="1036"/>
        <pc:sldMkLst>
          <pc:docMk/>
          <pc:sldMk cId="923545671" sldId="372"/>
        </pc:sldMkLst>
        <pc:spChg chg="del">
          <ac:chgData name="USB - ANP - Edinaldo Juarez" userId="1b83f35e-be5e-4501-83a4-9033d6a01cc7" providerId="ADAL" clId="{37938AC3-D8EF-4EE0-AFA1-8189E4727969}" dt="2024-04-26T11:41:49.182" v="189" actId="478"/>
          <ac:spMkLst>
            <pc:docMk/>
            <pc:sldMk cId="923545671" sldId="372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37938AC3-D8EF-4EE0-AFA1-8189E4727969}" dt="2024-04-26T12:44:04.196" v="576" actId="1076"/>
          <ac:spMkLst>
            <pc:docMk/>
            <pc:sldMk cId="923545671" sldId="372"/>
            <ac:spMk id="5" creationId="{402D19F4-C7B1-3385-21F9-F9308FB36097}"/>
          </ac:spMkLst>
        </pc:spChg>
        <pc:spChg chg="add del mod">
          <ac:chgData name="USB - ANP - Edinaldo Juarez" userId="1b83f35e-be5e-4501-83a4-9033d6a01cc7" providerId="ADAL" clId="{37938AC3-D8EF-4EE0-AFA1-8189E4727969}" dt="2024-04-26T11:41:57.213" v="193" actId="478"/>
          <ac:spMkLst>
            <pc:docMk/>
            <pc:sldMk cId="923545671" sldId="372"/>
            <ac:spMk id="11" creationId="{16148788-3E13-935B-1935-5A7D71108CBF}"/>
          </ac:spMkLst>
        </pc:spChg>
        <pc:spChg chg="add mod">
          <ac:chgData name="USB - ANP - Edinaldo Juarez" userId="1b83f35e-be5e-4501-83a4-9033d6a01cc7" providerId="ADAL" clId="{37938AC3-D8EF-4EE0-AFA1-8189E4727969}" dt="2024-04-26T12:44:18.441" v="590" actId="1036"/>
          <ac:spMkLst>
            <pc:docMk/>
            <pc:sldMk cId="923545671" sldId="372"/>
            <ac:spMk id="12" creationId="{0790F0DD-D1C2-AB17-1D88-D41526495EE5}"/>
          </ac:spMkLst>
        </pc:spChg>
        <pc:spChg chg="add del mod">
          <ac:chgData name="USB - ANP - Edinaldo Juarez" userId="1b83f35e-be5e-4501-83a4-9033d6a01cc7" providerId="ADAL" clId="{37938AC3-D8EF-4EE0-AFA1-8189E4727969}" dt="2024-04-26T12:43:57.611" v="573" actId="931"/>
          <ac:spMkLst>
            <pc:docMk/>
            <pc:sldMk cId="923545671" sldId="372"/>
            <ac:spMk id="14" creationId="{F185AB8B-7580-CB4D-D009-9812F72862E9}"/>
          </ac:spMkLst>
        </pc:spChg>
        <pc:picChg chg="del">
          <ac:chgData name="USB - ANP - Edinaldo Juarez" userId="1b83f35e-be5e-4501-83a4-9033d6a01cc7" providerId="ADAL" clId="{37938AC3-D8EF-4EE0-AFA1-8189E4727969}" dt="2024-04-26T12:43:49.846" v="572" actId="478"/>
          <ac:picMkLst>
            <pc:docMk/>
            <pc:sldMk cId="923545671" sldId="372"/>
            <ac:picMk id="7" creationId="{E7663A1E-6847-5740-83FF-8196E22DB5B0}"/>
          </ac:picMkLst>
        </pc:picChg>
        <pc:picChg chg="add mod">
          <ac:chgData name="USB - ANP - Edinaldo Juarez" userId="1b83f35e-be5e-4501-83a4-9033d6a01cc7" providerId="ADAL" clId="{37938AC3-D8EF-4EE0-AFA1-8189E4727969}" dt="2024-04-25T23:33:29.464" v="35"/>
          <ac:picMkLst>
            <pc:docMk/>
            <pc:sldMk cId="923545671" sldId="372"/>
            <ac:picMk id="9" creationId="{F797ACEA-1482-543C-D5DA-EAB4BAB70A5D}"/>
          </ac:picMkLst>
        </pc:picChg>
        <pc:picChg chg="add mod">
          <ac:chgData name="USB - ANP - Edinaldo Juarez" userId="1b83f35e-be5e-4501-83a4-9033d6a01cc7" providerId="ADAL" clId="{37938AC3-D8EF-4EE0-AFA1-8189E4727969}" dt="2024-04-26T12:44:08.395" v="577" actId="14100"/>
          <ac:picMkLst>
            <pc:docMk/>
            <pc:sldMk cId="923545671" sldId="372"/>
            <ac:picMk id="17" creationId="{8CCB9159-A34D-0737-200C-32EE2CF8E8E5}"/>
          </ac:picMkLst>
        </pc:picChg>
      </pc:sldChg>
      <pc:sldChg chg="addSp delSp modSp mod modClrScheme chgLayout">
        <pc:chgData name="USB - ANP - Edinaldo Juarez" userId="1b83f35e-be5e-4501-83a4-9033d6a01cc7" providerId="ADAL" clId="{37938AC3-D8EF-4EE0-AFA1-8189E4727969}" dt="2024-04-26T13:22:24.393" v="933" actId="962"/>
        <pc:sldMkLst>
          <pc:docMk/>
          <pc:sldMk cId="2074766540" sldId="401"/>
        </pc:sldMkLst>
        <pc:spChg chg="del mod">
          <ac:chgData name="USB - ANP - Edinaldo Juarez" userId="1b83f35e-be5e-4501-83a4-9033d6a01cc7" providerId="ADAL" clId="{37938AC3-D8EF-4EE0-AFA1-8189E4727969}" dt="2024-04-26T11:39:08.844" v="159" actId="478"/>
          <ac:spMkLst>
            <pc:docMk/>
            <pc:sldMk cId="2074766540" sldId="401"/>
            <ac:spMk id="2" creationId="{B138CF5B-E8DE-48F3-9581-51BBEC47AE73}"/>
          </ac:spMkLst>
        </pc:spChg>
        <pc:spChg chg="del">
          <ac:chgData name="USB - ANP - Edinaldo Juarez" userId="1b83f35e-be5e-4501-83a4-9033d6a01cc7" providerId="ADAL" clId="{37938AC3-D8EF-4EE0-AFA1-8189E4727969}" dt="2024-04-25T23:33:02.026" v="28" actId="478"/>
          <ac:spMkLst>
            <pc:docMk/>
            <pc:sldMk cId="2074766540" sldId="401"/>
            <ac:spMk id="3" creationId="{EF5D29EF-CFED-41EF-9138-BE844655F339}"/>
          </ac:spMkLst>
        </pc:spChg>
        <pc:spChg chg="add del mod">
          <ac:chgData name="USB - ANP - Edinaldo Juarez" userId="1b83f35e-be5e-4501-83a4-9033d6a01cc7" providerId="ADAL" clId="{37938AC3-D8EF-4EE0-AFA1-8189E4727969}" dt="2024-04-25T23:33:04.640" v="29" actId="478"/>
          <ac:spMkLst>
            <pc:docMk/>
            <pc:sldMk cId="2074766540" sldId="401"/>
            <ac:spMk id="5" creationId="{6F5E9BE7-70BF-5D08-C4D0-F5AB2AFCA59D}"/>
          </ac:spMkLst>
        </pc:spChg>
        <pc:spChg chg="add del mod">
          <ac:chgData name="USB - ANP - Edinaldo Juarez" userId="1b83f35e-be5e-4501-83a4-9033d6a01cc7" providerId="ADAL" clId="{37938AC3-D8EF-4EE0-AFA1-8189E4727969}" dt="2024-04-26T11:39:15.867" v="160" actId="478"/>
          <ac:spMkLst>
            <pc:docMk/>
            <pc:sldMk cId="2074766540" sldId="401"/>
            <ac:spMk id="8" creationId="{83C792E9-8AD9-E66D-AA5F-6CC95A898E35}"/>
          </ac:spMkLst>
        </pc:spChg>
        <pc:spChg chg="add mod">
          <ac:chgData name="USB - ANP - Edinaldo Juarez" userId="1b83f35e-be5e-4501-83a4-9033d6a01cc7" providerId="ADAL" clId="{37938AC3-D8EF-4EE0-AFA1-8189E4727969}" dt="2024-04-26T11:39:37.226" v="167" actId="1076"/>
          <ac:spMkLst>
            <pc:docMk/>
            <pc:sldMk cId="2074766540" sldId="401"/>
            <ac:spMk id="9" creationId="{B0B1623B-CBD7-47F4-2B30-B34515406B08}"/>
          </ac:spMkLst>
        </pc:spChg>
        <pc:spChg chg="add del mod ord">
          <ac:chgData name="USB - ANP - Edinaldo Juarez" userId="1b83f35e-be5e-4501-83a4-9033d6a01cc7" providerId="ADAL" clId="{37938AC3-D8EF-4EE0-AFA1-8189E4727969}" dt="2024-04-26T13:02:18.461" v="745" actId="700"/>
          <ac:spMkLst>
            <pc:docMk/>
            <pc:sldMk cId="2074766540" sldId="401"/>
            <ac:spMk id="11" creationId="{04B42F1A-86ED-3530-B47E-437A1EA12B07}"/>
          </ac:spMkLst>
        </pc:spChg>
        <pc:spChg chg="add del mod ord">
          <ac:chgData name="USB - ANP - Edinaldo Juarez" userId="1b83f35e-be5e-4501-83a4-9033d6a01cc7" providerId="ADAL" clId="{37938AC3-D8EF-4EE0-AFA1-8189E4727969}" dt="2024-04-26T13:02:18.461" v="745" actId="700"/>
          <ac:spMkLst>
            <pc:docMk/>
            <pc:sldMk cId="2074766540" sldId="401"/>
            <ac:spMk id="12" creationId="{9C22E23B-9B98-2472-3458-FE049B391204}"/>
          </ac:spMkLst>
        </pc:spChg>
        <pc:spChg chg="add del mod ord">
          <ac:chgData name="USB - ANP - Edinaldo Juarez" userId="1b83f35e-be5e-4501-83a4-9033d6a01cc7" providerId="ADAL" clId="{37938AC3-D8EF-4EE0-AFA1-8189E4727969}" dt="2024-04-26T13:02:31.675" v="746" actId="700"/>
          <ac:spMkLst>
            <pc:docMk/>
            <pc:sldMk cId="2074766540" sldId="401"/>
            <ac:spMk id="13" creationId="{DD3406F2-56AF-77DD-A66F-8B34C6B4B321}"/>
          </ac:spMkLst>
        </pc:spChg>
        <pc:spChg chg="add del mod ord">
          <ac:chgData name="USB - ANP - Edinaldo Juarez" userId="1b83f35e-be5e-4501-83a4-9033d6a01cc7" providerId="ADAL" clId="{37938AC3-D8EF-4EE0-AFA1-8189E4727969}" dt="2024-04-26T13:02:31.675" v="746" actId="700"/>
          <ac:spMkLst>
            <pc:docMk/>
            <pc:sldMk cId="2074766540" sldId="401"/>
            <ac:spMk id="14" creationId="{8FCE77DF-9C0D-82AE-8A6E-A263EF2BE888}"/>
          </ac:spMkLst>
        </pc:spChg>
        <pc:spChg chg="add del mod ord">
          <ac:chgData name="USB - ANP - Edinaldo Juarez" userId="1b83f35e-be5e-4501-83a4-9033d6a01cc7" providerId="ADAL" clId="{37938AC3-D8EF-4EE0-AFA1-8189E4727969}" dt="2024-04-26T13:03:50.295" v="758" actId="478"/>
          <ac:spMkLst>
            <pc:docMk/>
            <pc:sldMk cId="2074766540" sldId="401"/>
            <ac:spMk id="15" creationId="{BAD00728-4851-3BB1-16A4-770ADDC5687D}"/>
          </ac:spMkLst>
        </pc:spChg>
        <pc:spChg chg="add del mod ord">
          <ac:chgData name="USB - ANP - Edinaldo Juarez" userId="1b83f35e-be5e-4501-83a4-9033d6a01cc7" providerId="ADAL" clId="{37938AC3-D8EF-4EE0-AFA1-8189E4727969}" dt="2024-04-26T13:03:53.093" v="759" actId="478"/>
          <ac:spMkLst>
            <pc:docMk/>
            <pc:sldMk cId="2074766540" sldId="401"/>
            <ac:spMk id="16" creationId="{2E7E227D-BE65-A254-9241-0C1120017227}"/>
          </ac:spMkLst>
        </pc:spChg>
        <pc:spChg chg="add del mod ord">
          <ac:chgData name="USB - ANP - Edinaldo Juarez" userId="1b83f35e-be5e-4501-83a4-9033d6a01cc7" providerId="ADAL" clId="{37938AC3-D8EF-4EE0-AFA1-8189E4727969}" dt="2024-04-26T13:02:41.089" v="747" actId="931"/>
          <ac:spMkLst>
            <pc:docMk/>
            <pc:sldMk cId="2074766540" sldId="401"/>
            <ac:spMk id="17" creationId="{03184204-388C-A487-414F-4876BB4B8150}"/>
          </ac:spMkLst>
        </pc:spChg>
        <pc:spChg chg="add del mod">
          <ac:chgData name="USB - ANP - Edinaldo Juarez" userId="1b83f35e-be5e-4501-83a4-9033d6a01cc7" providerId="ADAL" clId="{37938AC3-D8EF-4EE0-AFA1-8189E4727969}" dt="2024-04-26T13:03:07.785" v="751" actId="931"/>
          <ac:spMkLst>
            <pc:docMk/>
            <pc:sldMk cId="2074766540" sldId="401"/>
            <ac:spMk id="21" creationId="{01C15A71-8BA3-5DFA-128E-FC37A62261FB}"/>
          </ac:spMkLst>
        </pc:spChg>
        <pc:spChg chg="add del mod">
          <ac:chgData name="USB - ANP - Edinaldo Juarez" userId="1b83f35e-be5e-4501-83a4-9033d6a01cc7" providerId="ADAL" clId="{37938AC3-D8EF-4EE0-AFA1-8189E4727969}" dt="2024-04-26T13:03:42.388" v="755" actId="931"/>
          <ac:spMkLst>
            <pc:docMk/>
            <pc:sldMk cId="2074766540" sldId="401"/>
            <ac:spMk id="25" creationId="{CD1D681D-D98D-BA24-36A5-862DE15EFC3A}"/>
          </ac:spMkLst>
        </pc:spChg>
        <pc:spChg chg="add del mod">
          <ac:chgData name="USB - ANP - Edinaldo Juarez" userId="1b83f35e-be5e-4501-83a4-9033d6a01cc7" providerId="ADAL" clId="{37938AC3-D8EF-4EE0-AFA1-8189E4727969}" dt="2024-04-26T13:21:49.371" v="929" actId="931"/>
          <ac:spMkLst>
            <pc:docMk/>
            <pc:sldMk cId="2074766540" sldId="401"/>
            <ac:spMk id="29" creationId="{64E68AA5-ABDC-AEF1-7C5A-A8425E59E483}"/>
          </ac:spMkLst>
        </pc:spChg>
        <pc:spChg chg="add del mod">
          <ac:chgData name="USB - ANP - Edinaldo Juarez" userId="1b83f35e-be5e-4501-83a4-9033d6a01cc7" providerId="ADAL" clId="{37938AC3-D8EF-4EE0-AFA1-8189E4727969}" dt="2024-04-26T13:22:23.400" v="931" actId="931"/>
          <ac:spMkLst>
            <pc:docMk/>
            <pc:sldMk cId="2074766540" sldId="401"/>
            <ac:spMk id="33" creationId="{0EAAD759-94DB-3F87-E359-59F631DB5300}"/>
          </ac:spMkLst>
        </pc:spChg>
        <pc:picChg chg="add mod">
          <ac:chgData name="USB - ANP - Edinaldo Juarez" userId="1b83f35e-be5e-4501-83a4-9033d6a01cc7" providerId="ADAL" clId="{37938AC3-D8EF-4EE0-AFA1-8189E4727969}" dt="2024-04-25T23:33:05.786" v="30"/>
          <ac:picMkLst>
            <pc:docMk/>
            <pc:sldMk cId="2074766540" sldId="401"/>
            <ac:picMk id="6" creationId="{5F06FC2F-70FA-3992-7572-3772A10D4A67}"/>
          </ac:picMkLst>
        </pc:picChg>
        <pc:picChg chg="add del mod">
          <ac:chgData name="USB - ANP - Edinaldo Juarez" userId="1b83f35e-be5e-4501-83a4-9033d6a01cc7" providerId="ADAL" clId="{37938AC3-D8EF-4EE0-AFA1-8189E4727969}" dt="2024-04-26T12:45:27.111" v="598" actId="478"/>
          <ac:picMkLst>
            <pc:docMk/>
            <pc:sldMk cId="2074766540" sldId="401"/>
            <ac:picMk id="10" creationId="{1969D7CF-CC29-A6E9-24A1-0FB2EDD245F0}"/>
          </ac:picMkLst>
        </pc:picChg>
        <pc:picChg chg="add del mod">
          <ac:chgData name="USB - ANP - Edinaldo Juarez" userId="1b83f35e-be5e-4501-83a4-9033d6a01cc7" providerId="ADAL" clId="{37938AC3-D8EF-4EE0-AFA1-8189E4727969}" dt="2024-04-26T13:02:45.885" v="750" actId="478"/>
          <ac:picMkLst>
            <pc:docMk/>
            <pc:sldMk cId="2074766540" sldId="401"/>
            <ac:picMk id="19" creationId="{7AD4FA72-B418-6F38-1B64-58EAD31D442B}"/>
          </ac:picMkLst>
        </pc:picChg>
        <pc:picChg chg="add del mod">
          <ac:chgData name="USB - ANP - Edinaldo Juarez" userId="1b83f35e-be5e-4501-83a4-9033d6a01cc7" providerId="ADAL" clId="{37938AC3-D8EF-4EE0-AFA1-8189E4727969}" dt="2024-04-26T13:03:12.338" v="754" actId="478"/>
          <ac:picMkLst>
            <pc:docMk/>
            <pc:sldMk cId="2074766540" sldId="401"/>
            <ac:picMk id="23" creationId="{BBC98891-4C5F-8531-9EF8-51F6A4D3460A}"/>
          </ac:picMkLst>
        </pc:picChg>
        <pc:picChg chg="add del mod">
          <ac:chgData name="USB - ANP - Edinaldo Juarez" userId="1b83f35e-be5e-4501-83a4-9033d6a01cc7" providerId="ADAL" clId="{37938AC3-D8EF-4EE0-AFA1-8189E4727969}" dt="2024-04-26T13:21:42.128" v="928" actId="478"/>
          <ac:picMkLst>
            <pc:docMk/>
            <pc:sldMk cId="2074766540" sldId="401"/>
            <ac:picMk id="27" creationId="{A6AE86E2-3EB1-FE42-BCF8-52B183422201}"/>
          </ac:picMkLst>
        </pc:picChg>
        <pc:picChg chg="add del mod">
          <ac:chgData name="USB - ANP - Edinaldo Juarez" userId="1b83f35e-be5e-4501-83a4-9033d6a01cc7" providerId="ADAL" clId="{37938AC3-D8EF-4EE0-AFA1-8189E4727969}" dt="2024-04-26T13:22:08.222" v="930" actId="478"/>
          <ac:picMkLst>
            <pc:docMk/>
            <pc:sldMk cId="2074766540" sldId="401"/>
            <ac:picMk id="31" creationId="{6D3A5FC8-6E13-48A3-8E23-5A9978E69378}"/>
          </ac:picMkLst>
        </pc:picChg>
        <pc:picChg chg="add mod">
          <ac:chgData name="USB - ANP - Edinaldo Juarez" userId="1b83f35e-be5e-4501-83a4-9033d6a01cc7" providerId="ADAL" clId="{37938AC3-D8EF-4EE0-AFA1-8189E4727969}" dt="2024-04-26T13:22:24.393" v="933" actId="962"/>
          <ac:picMkLst>
            <pc:docMk/>
            <pc:sldMk cId="2074766540" sldId="401"/>
            <ac:picMk id="35" creationId="{C1937D6D-A516-8CFF-E16C-9B712E3DDFFA}"/>
          </ac:picMkLst>
        </pc:picChg>
      </pc:sldChg>
      <pc:sldChg chg="addSp delSp modSp mod ord modClrScheme modShow chgLayout">
        <pc:chgData name="USB - ANP - Edinaldo Juarez" userId="1b83f35e-be5e-4501-83a4-9033d6a01cc7" providerId="ADAL" clId="{37938AC3-D8EF-4EE0-AFA1-8189E4727969}" dt="2024-04-26T12:48:52.941" v="628" actId="14100"/>
        <pc:sldMkLst>
          <pc:docMk/>
          <pc:sldMk cId="2849151971" sldId="402"/>
        </pc:sldMkLst>
        <pc:spChg chg="add del mod">
          <ac:chgData name="USB - ANP - Edinaldo Juarez" userId="1b83f35e-be5e-4501-83a4-9033d6a01cc7" providerId="ADAL" clId="{37938AC3-D8EF-4EE0-AFA1-8189E4727969}" dt="2024-04-26T11:43:08.770" v="215" actId="478"/>
          <ac:spMkLst>
            <pc:docMk/>
            <pc:sldMk cId="2849151971" sldId="402"/>
            <ac:spMk id="4" creationId="{D4495322-7A42-B13A-5DBE-9473589B33CF}"/>
          </ac:spMkLst>
        </pc:spChg>
        <pc:spChg chg="add mod ord">
          <ac:chgData name="USB - ANP - Edinaldo Juarez" userId="1b83f35e-be5e-4501-83a4-9033d6a01cc7" providerId="ADAL" clId="{37938AC3-D8EF-4EE0-AFA1-8189E4727969}" dt="2024-04-26T12:48:52.941" v="628" actId="14100"/>
          <ac:spMkLst>
            <pc:docMk/>
            <pc:sldMk cId="2849151971" sldId="402"/>
            <ac:spMk id="5" creationId="{C1A4AC53-3932-FA8F-DF6E-EE4A22808B4A}"/>
          </ac:spMkLst>
        </pc:spChg>
        <pc:spChg chg="add del mod">
          <ac:chgData name="USB - ANP - Edinaldo Juarez" userId="1b83f35e-be5e-4501-83a4-9033d6a01cc7" providerId="ADAL" clId="{37938AC3-D8EF-4EE0-AFA1-8189E4727969}" dt="2024-04-26T11:44:01.345" v="252" actId="478"/>
          <ac:spMkLst>
            <pc:docMk/>
            <pc:sldMk cId="2849151971" sldId="402"/>
            <ac:spMk id="7" creationId="{D201D73C-7279-4C5E-B56E-1851F1A62E88}"/>
          </ac:spMkLst>
        </pc:spChg>
        <pc:spChg chg="add del mo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8" creationId="{C60B5E90-A632-2797-62E3-CDB23BDC415A}"/>
          </ac:spMkLst>
        </pc:spChg>
        <pc:spChg chg="add del mo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9" creationId="{E63A111A-F113-8E10-102F-5579595F8C11}"/>
          </ac:spMkLst>
        </pc:spChg>
        <pc:spChg chg="del">
          <ac:chgData name="USB - ANP - Edinaldo Juarez" userId="1b83f35e-be5e-4501-83a4-9033d6a01cc7" providerId="ADAL" clId="{37938AC3-D8EF-4EE0-AFA1-8189E4727969}" dt="2024-04-26T11:43:59.939" v="251" actId="478"/>
          <ac:spMkLst>
            <pc:docMk/>
            <pc:sldMk cId="2849151971" sldId="402"/>
            <ac:spMk id="10" creationId="{F67F229A-48C3-4BE7-96EC-3C05DC7FB720}"/>
          </ac:spMkLst>
        </pc:spChg>
        <pc:spChg chg="del">
          <ac:chgData name="USB - ANP - Edinaldo Juarez" userId="1b83f35e-be5e-4501-83a4-9033d6a01cc7" providerId="ADAL" clId="{37938AC3-D8EF-4EE0-AFA1-8189E4727969}" dt="2024-04-26T11:43:05.085" v="214" actId="478"/>
          <ac:spMkLst>
            <pc:docMk/>
            <pc:sldMk cId="2849151971" sldId="402"/>
            <ac:spMk id="11" creationId="{7041F48D-F184-4F9F-B5AC-F127F0898F39}"/>
          </ac:spMkLst>
        </pc:spChg>
        <pc:spChg chg="del mod ord">
          <ac:chgData name="USB - ANP - Edinaldo Juarez" userId="1b83f35e-be5e-4501-83a4-9033d6a01cc7" providerId="ADAL" clId="{37938AC3-D8EF-4EE0-AFA1-8189E4727969}" dt="2024-04-26T12:46:50.805" v="605" actId="700"/>
          <ac:spMkLst>
            <pc:docMk/>
            <pc:sldMk cId="2849151971" sldId="402"/>
            <ac:spMk id="12" creationId="{9C693BAD-6B4E-48AD-88BF-D933B374A1F1}"/>
          </ac:spMkLst>
        </pc:spChg>
        <pc:spChg chg="del">
          <ac:chgData name="USB - ANP - Edinaldo Juarez" userId="1b83f35e-be5e-4501-83a4-9033d6a01cc7" providerId="ADAL" clId="{37938AC3-D8EF-4EE0-AFA1-8189E4727969}" dt="2024-04-26T11:43:17.725" v="218" actId="478"/>
          <ac:spMkLst>
            <pc:docMk/>
            <pc:sldMk cId="2849151971" sldId="402"/>
            <ac:spMk id="13" creationId="{1B9E4CF7-70FB-40DF-BE47-6E5AE3154753}"/>
          </ac:spMkLst>
        </pc:spChg>
        <pc:spChg chg="mod ord">
          <ac:chgData name="USB - ANP - Edinaldo Juarez" userId="1b83f35e-be5e-4501-83a4-9033d6a01cc7" providerId="ADAL" clId="{37938AC3-D8EF-4EE0-AFA1-8189E4727969}" dt="2024-04-26T12:46:50.805" v="605" actId="700"/>
          <ac:spMkLst>
            <pc:docMk/>
            <pc:sldMk cId="2849151971" sldId="402"/>
            <ac:spMk id="14" creationId="{C1EA167B-7079-4284-997F-7309C510B763}"/>
          </ac:spMkLst>
        </pc:spChg>
        <pc:spChg chg="add del mod or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15" creationId="{B924FF97-CEE4-EB60-BFC0-00F4CFCA0AAF}"/>
          </ac:spMkLst>
        </pc:spChg>
        <pc:spChg chg="add del mod ord">
          <ac:chgData name="USB - ANP - Edinaldo Juarez" userId="1b83f35e-be5e-4501-83a4-9033d6a01cc7" providerId="ADAL" clId="{37938AC3-D8EF-4EE0-AFA1-8189E4727969}" dt="2024-04-26T12:46:44.310" v="604" actId="6264"/>
          <ac:spMkLst>
            <pc:docMk/>
            <pc:sldMk cId="2849151971" sldId="402"/>
            <ac:spMk id="16" creationId="{9AD6B6F6-4E3F-1EC7-7BB1-29F5E8C5C0C1}"/>
          </ac:spMkLst>
        </pc:spChg>
        <pc:spChg chg="add del mod ord">
          <ac:chgData name="USB - ANP - Edinaldo Juarez" userId="1b83f35e-be5e-4501-83a4-9033d6a01cc7" providerId="ADAL" clId="{37938AC3-D8EF-4EE0-AFA1-8189E4727969}" dt="2024-04-26T12:47:26.917" v="610" actId="478"/>
          <ac:spMkLst>
            <pc:docMk/>
            <pc:sldMk cId="2849151971" sldId="402"/>
            <ac:spMk id="17" creationId="{58B6F9FB-529D-AC19-2191-C88585F57FD9}"/>
          </ac:spMkLst>
        </pc:spChg>
        <pc:spChg chg="add del mod ord">
          <ac:chgData name="USB - ANP - Edinaldo Juarez" userId="1b83f35e-be5e-4501-83a4-9033d6a01cc7" providerId="ADAL" clId="{37938AC3-D8EF-4EE0-AFA1-8189E4727969}" dt="2024-04-26T12:47:33.805" v="612" actId="478"/>
          <ac:spMkLst>
            <pc:docMk/>
            <pc:sldMk cId="2849151971" sldId="402"/>
            <ac:spMk id="18" creationId="{CE56C39D-3FFB-B1F0-068D-48A5F161B1A3}"/>
          </ac:spMkLst>
        </pc:spChg>
        <pc:spChg chg="add del mod ord">
          <ac:chgData name="USB - ANP - Edinaldo Juarez" userId="1b83f35e-be5e-4501-83a4-9033d6a01cc7" providerId="ADAL" clId="{37938AC3-D8EF-4EE0-AFA1-8189E4727969}" dt="2024-04-26T12:47:01.256" v="606" actId="931"/>
          <ac:spMkLst>
            <pc:docMk/>
            <pc:sldMk cId="2849151971" sldId="402"/>
            <ac:spMk id="19" creationId="{B4B70581-BBFB-600A-863D-D7C75FD242DE}"/>
          </ac:spMkLst>
        </pc:spChg>
        <pc:spChg chg="add del mod">
          <ac:chgData name="USB - ANP - Edinaldo Juarez" userId="1b83f35e-be5e-4501-83a4-9033d6a01cc7" providerId="ADAL" clId="{37938AC3-D8EF-4EE0-AFA1-8189E4727969}" dt="2024-04-26T12:48:05.063" v="615" actId="931"/>
          <ac:spMkLst>
            <pc:docMk/>
            <pc:sldMk cId="2849151971" sldId="402"/>
            <ac:spMk id="23" creationId="{26EAE604-9911-9942-547E-CC8C21205D50}"/>
          </ac:spMkLst>
        </pc:spChg>
        <pc:picChg chg="add del mod">
          <ac:chgData name="USB - ANP - Edinaldo Juarez" userId="1b83f35e-be5e-4501-83a4-9033d6a01cc7" providerId="ADAL" clId="{37938AC3-D8EF-4EE0-AFA1-8189E4727969}" dt="2024-04-26T12:47:51.251" v="614" actId="478"/>
          <ac:picMkLst>
            <pc:docMk/>
            <pc:sldMk cId="2849151971" sldId="402"/>
            <ac:picMk id="21" creationId="{B03B4515-027D-DF8B-BCD8-73796BB48096}"/>
          </ac:picMkLst>
        </pc:picChg>
        <pc:picChg chg="add mod">
          <ac:chgData name="USB - ANP - Edinaldo Juarez" userId="1b83f35e-be5e-4501-83a4-9033d6a01cc7" providerId="ADAL" clId="{37938AC3-D8EF-4EE0-AFA1-8189E4727969}" dt="2024-04-26T12:48:47.387" v="627" actId="1076"/>
          <ac:picMkLst>
            <pc:docMk/>
            <pc:sldMk cId="2849151971" sldId="402"/>
            <ac:picMk id="25" creationId="{53950EF0-9E3E-A62A-DF1F-B5268275395C}"/>
          </ac:picMkLst>
        </pc:picChg>
        <pc:picChg chg="add mod">
          <ac:chgData name="USB - ANP - Edinaldo Juarez" userId="1b83f35e-be5e-4501-83a4-9033d6a01cc7" providerId="ADAL" clId="{37938AC3-D8EF-4EE0-AFA1-8189E4727969}" dt="2024-04-26T12:48:27.945" v="621" actId="14100"/>
          <ac:picMkLst>
            <pc:docMk/>
            <pc:sldMk cId="2849151971" sldId="402"/>
            <ac:picMk id="27" creationId="{62ACDF10-9F20-82F9-9EE3-26D52A4408C1}"/>
          </ac:picMkLst>
        </pc:picChg>
      </pc:sldChg>
      <pc:sldChg chg="addSp delSp modSp mod modShow">
        <pc:chgData name="USB - ANP - Edinaldo Juarez" userId="1b83f35e-be5e-4501-83a4-9033d6a01cc7" providerId="ADAL" clId="{37938AC3-D8EF-4EE0-AFA1-8189E4727969}" dt="2024-04-26T13:06:12.505" v="778" actId="729"/>
        <pc:sldMkLst>
          <pc:docMk/>
          <pc:sldMk cId="1633727740" sldId="404"/>
        </pc:sldMkLst>
        <pc:spChg chg="mod">
          <ac:chgData name="USB - ANP - Edinaldo Juarez" userId="1b83f35e-be5e-4501-83a4-9033d6a01cc7" providerId="ADAL" clId="{37938AC3-D8EF-4EE0-AFA1-8189E4727969}" dt="2024-04-25T23:37:02.409" v="78" actId="1076"/>
          <ac:spMkLst>
            <pc:docMk/>
            <pc:sldMk cId="1633727740" sldId="404"/>
            <ac:spMk id="12" creationId="{C4DA2D1D-7EF6-FF25-17B3-A69ED53863D5}"/>
          </ac:spMkLst>
        </pc:spChg>
        <pc:spChg chg="add del mod">
          <ac:chgData name="USB - ANP - Edinaldo Juarez" userId="1b83f35e-be5e-4501-83a4-9033d6a01cc7" providerId="ADAL" clId="{37938AC3-D8EF-4EE0-AFA1-8189E4727969}" dt="2024-04-26T12:41:09.883" v="545" actId="931"/>
          <ac:spMkLst>
            <pc:docMk/>
            <pc:sldMk cId="1633727740" sldId="404"/>
            <ac:spMk id="16" creationId="{43745F10-065A-4838-2583-CF52177F708F}"/>
          </ac:spMkLst>
        </pc:spChg>
        <pc:picChg chg="del">
          <ac:chgData name="USB - ANP - Edinaldo Juarez" userId="1b83f35e-be5e-4501-83a4-9033d6a01cc7" providerId="ADAL" clId="{37938AC3-D8EF-4EE0-AFA1-8189E4727969}" dt="2024-04-26T12:40:51.854" v="544" actId="478"/>
          <ac:picMkLst>
            <pc:docMk/>
            <pc:sldMk cId="1633727740" sldId="404"/>
            <ac:picMk id="7" creationId="{2E3A6B9C-61DE-478A-BBBB-7765E56378A3}"/>
          </ac:picMkLst>
        </pc:picChg>
        <pc:picChg chg="add mod ord">
          <ac:chgData name="USB - ANP - Edinaldo Juarez" userId="1b83f35e-be5e-4501-83a4-9033d6a01cc7" providerId="ADAL" clId="{37938AC3-D8EF-4EE0-AFA1-8189E4727969}" dt="2024-04-26T12:41:20.470" v="550" actId="171"/>
          <ac:picMkLst>
            <pc:docMk/>
            <pc:sldMk cId="1633727740" sldId="404"/>
            <ac:picMk id="18" creationId="{0FD1F765-B55C-FC3D-EF57-783A69D08121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5:31.728" v="917"/>
        <pc:sldMkLst>
          <pc:docMk/>
          <pc:sldMk cId="3079534048" sldId="405"/>
        </pc:sldMkLst>
        <pc:spChg chg="mod">
          <ac:chgData name="USB - ANP - Edinaldo Juarez" userId="1b83f35e-be5e-4501-83a4-9033d6a01cc7" providerId="ADAL" clId="{37938AC3-D8EF-4EE0-AFA1-8189E4727969}" dt="2024-04-25T23:39:18.504" v="103" actId="14100"/>
          <ac:spMkLst>
            <pc:docMk/>
            <pc:sldMk cId="3079534048" sldId="405"/>
            <ac:spMk id="2" creationId="{3E0E08A1-FEAA-4F21-96E4-5A57CFAABBE2}"/>
          </ac:spMkLst>
        </pc:spChg>
        <pc:spChg chg="del">
          <ac:chgData name="USB - ANP - Edinaldo Juarez" userId="1b83f35e-be5e-4501-83a4-9033d6a01cc7" providerId="ADAL" clId="{37938AC3-D8EF-4EE0-AFA1-8189E4727969}" dt="2024-04-25T23:38:13.883" v="84" actId="478"/>
          <ac:spMkLst>
            <pc:docMk/>
            <pc:sldMk cId="3079534048" sldId="405"/>
            <ac:spMk id="3" creationId="{9643DD3A-BCEA-4181-8BC4-61E1A84D5AC7}"/>
          </ac:spMkLst>
        </pc:spChg>
        <pc:spChg chg="mod">
          <ac:chgData name="USB - ANP - Edinaldo Juarez" userId="1b83f35e-be5e-4501-83a4-9033d6a01cc7" providerId="ADAL" clId="{37938AC3-D8EF-4EE0-AFA1-8189E4727969}" dt="2024-04-25T23:38:36.779" v="94" actId="20577"/>
          <ac:spMkLst>
            <pc:docMk/>
            <pc:sldMk cId="3079534048" sldId="405"/>
            <ac:spMk id="4" creationId="{43E96533-0ABC-43CF-A178-990FE4A0AE10}"/>
          </ac:spMkLst>
        </pc:spChg>
        <pc:spChg chg="del">
          <ac:chgData name="USB - ANP - Edinaldo Juarez" userId="1b83f35e-be5e-4501-83a4-9033d6a01cc7" providerId="ADAL" clId="{37938AC3-D8EF-4EE0-AFA1-8189E4727969}" dt="2024-04-25T23:38:39.117" v="95" actId="478"/>
          <ac:spMkLst>
            <pc:docMk/>
            <pc:sldMk cId="3079534048" sldId="405"/>
            <ac:spMk id="5" creationId="{5D109D7B-C32A-4E78-8DDF-03685549555D}"/>
          </ac:spMkLst>
        </pc:spChg>
        <pc:spChg chg="add del mod">
          <ac:chgData name="USB - ANP - Edinaldo Juarez" userId="1b83f35e-be5e-4501-83a4-9033d6a01cc7" providerId="ADAL" clId="{37938AC3-D8EF-4EE0-AFA1-8189E4727969}" dt="2024-04-25T23:38:17.114" v="85" actId="478"/>
          <ac:spMkLst>
            <pc:docMk/>
            <pc:sldMk cId="3079534048" sldId="405"/>
            <ac:spMk id="9" creationId="{CCCB2A09-B202-450A-9B49-AEC32307CAB6}"/>
          </ac:spMkLst>
        </pc:spChg>
        <pc:picChg chg="add del mod">
          <ac:chgData name="USB - ANP - Edinaldo Juarez" userId="1b83f35e-be5e-4501-83a4-9033d6a01cc7" providerId="ADAL" clId="{37938AC3-D8EF-4EE0-AFA1-8189E4727969}" dt="2024-04-26T12:43:38.163" v="571" actId="14826"/>
          <ac:picMkLst>
            <pc:docMk/>
            <pc:sldMk cId="3079534048" sldId="405"/>
            <ac:picMk id="10" creationId="{91F3CF92-8EA7-CCDF-6897-38892D0C4CC5}"/>
          </ac:picMkLst>
        </pc:picChg>
      </pc:sldChg>
      <pc:sldChg chg="addSp delSp modSp mod">
        <pc:chgData name="USB - ANP - Edinaldo Juarez" userId="1b83f35e-be5e-4501-83a4-9033d6a01cc7" providerId="ADAL" clId="{37938AC3-D8EF-4EE0-AFA1-8189E4727969}" dt="2024-04-26T12:46:18.037" v="602" actId="14826"/>
        <pc:sldMkLst>
          <pc:docMk/>
          <pc:sldMk cId="3958427157" sldId="408"/>
        </pc:sldMkLst>
        <pc:spChg chg="mod">
          <ac:chgData name="USB - ANP - Edinaldo Juarez" userId="1b83f35e-be5e-4501-83a4-9033d6a01cc7" providerId="ADAL" clId="{37938AC3-D8EF-4EE0-AFA1-8189E4727969}" dt="2024-04-26T11:41:21.801" v="188" actId="1076"/>
          <ac:spMkLst>
            <pc:docMk/>
            <pc:sldMk cId="3958427157" sldId="408"/>
            <ac:spMk id="4" creationId="{80D2FA59-42D1-4596-BADF-65EE2EECB2F4}"/>
          </ac:spMkLst>
        </pc:spChg>
        <pc:spChg chg="mod">
          <ac:chgData name="USB - ANP - Edinaldo Juarez" userId="1b83f35e-be5e-4501-83a4-9033d6a01cc7" providerId="ADAL" clId="{37938AC3-D8EF-4EE0-AFA1-8189E4727969}" dt="2024-04-26T11:41:16.872" v="187" actId="1076"/>
          <ac:spMkLst>
            <pc:docMk/>
            <pc:sldMk cId="3958427157" sldId="408"/>
            <ac:spMk id="5" creationId="{708C1B7C-03BA-4C6C-B759-6DAB6A63B451}"/>
          </ac:spMkLst>
        </pc:spChg>
        <pc:spChg chg="add del mod">
          <ac:chgData name="USB - ANP - Edinaldo Juarez" userId="1b83f35e-be5e-4501-83a4-9033d6a01cc7" providerId="ADAL" clId="{37938AC3-D8EF-4EE0-AFA1-8189E4727969}" dt="2024-04-26T11:41:00.477" v="182" actId="478"/>
          <ac:spMkLst>
            <pc:docMk/>
            <pc:sldMk cId="3958427157" sldId="408"/>
            <ac:spMk id="6" creationId="{E52DFD2D-F0EC-484F-22BB-130112970CFA}"/>
          </ac:spMkLst>
        </pc:spChg>
        <pc:picChg chg="del mod">
          <ac:chgData name="USB - ANP - Edinaldo Juarez" userId="1b83f35e-be5e-4501-83a4-9033d6a01cc7" providerId="ADAL" clId="{37938AC3-D8EF-4EE0-AFA1-8189E4727969}" dt="2024-04-26T11:40:58.329" v="181" actId="478"/>
          <ac:picMkLst>
            <pc:docMk/>
            <pc:sldMk cId="3958427157" sldId="408"/>
            <ac:picMk id="7" creationId="{7559ED0A-57D2-475A-80AA-FDDB6E882B4A}"/>
          </ac:picMkLst>
        </pc:picChg>
        <pc:picChg chg="mod ord">
          <ac:chgData name="USB - ANP - Edinaldo Juarez" userId="1b83f35e-be5e-4501-83a4-9033d6a01cc7" providerId="ADAL" clId="{37938AC3-D8EF-4EE0-AFA1-8189E4727969}" dt="2024-04-26T12:46:18.037" v="602" actId="14826"/>
          <ac:picMkLst>
            <pc:docMk/>
            <pc:sldMk cId="3958427157" sldId="408"/>
            <ac:picMk id="9" creationId="{24426D4C-56B2-463F-99F9-8F6C8EBBC003}"/>
          </ac:picMkLst>
        </pc:picChg>
      </pc:sldChg>
      <pc:sldChg chg="addSp delSp modSp mod">
        <pc:chgData name="USB - ANP - Edinaldo Juarez" userId="1b83f35e-be5e-4501-83a4-9033d6a01cc7" providerId="ADAL" clId="{37938AC3-D8EF-4EE0-AFA1-8189E4727969}" dt="2024-04-26T12:54:37.336" v="660" actId="403"/>
        <pc:sldMkLst>
          <pc:docMk/>
          <pc:sldMk cId="2420767862" sldId="409"/>
        </pc:sldMkLst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3" creationId="{70FD7B0B-46E3-85E8-F219-A3FA1FEB9000}"/>
          </ac:spMkLst>
        </pc:spChg>
        <pc:spChg chg="mod">
          <ac:chgData name="USB - ANP - Edinaldo Juarez" userId="1b83f35e-be5e-4501-83a4-9033d6a01cc7" providerId="ADAL" clId="{37938AC3-D8EF-4EE0-AFA1-8189E4727969}" dt="2024-04-26T12:54:37.336" v="660" actId="403"/>
          <ac:spMkLst>
            <pc:docMk/>
            <pc:sldMk cId="2420767862" sldId="409"/>
            <ac:spMk id="4" creationId="{8CA6E381-7CDD-4999-B9C7-CD31E749FD95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5" creationId="{BCDB3C5E-E520-4B9D-8574-178AD4C9F286}"/>
          </ac:spMkLst>
        </pc:spChg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7" creationId="{0B4F2394-04D3-EEEF-C5FD-DE88F64DDED4}"/>
          </ac:spMkLst>
        </pc:spChg>
        <pc:spChg chg="add del mod">
          <ac:chgData name="USB - ANP - Edinaldo Juarez" userId="1b83f35e-be5e-4501-83a4-9033d6a01cc7" providerId="ADAL" clId="{37938AC3-D8EF-4EE0-AFA1-8189E4727969}" dt="2024-04-26T11:59:45.532" v="315" actId="478"/>
          <ac:spMkLst>
            <pc:docMk/>
            <pc:sldMk cId="2420767862" sldId="409"/>
            <ac:spMk id="9" creationId="{B018EAB5-9173-6127-561B-D6666E71207E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10" creationId="{4C8B0F30-95FD-437A-9D9B-F937C36E9C85}"/>
          </ac:spMkLst>
        </pc:spChg>
        <pc:spChg chg="del">
          <ac:chgData name="USB - ANP - Edinaldo Juarez" userId="1b83f35e-be5e-4501-83a4-9033d6a01cc7" providerId="ADAL" clId="{37938AC3-D8EF-4EE0-AFA1-8189E4727969}" dt="2024-04-26T11:59:41.407" v="314" actId="478"/>
          <ac:spMkLst>
            <pc:docMk/>
            <pc:sldMk cId="2420767862" sldId="409"/>
            <ac:spMk id="11" creationId="{161A06CA-0B70-4C53-BE9B-665816B036B6}"/>
          </ac:spMkLst>
        </pc:spChg>
        <pc:picChg chg="mod">
          <ac:chgData name="USB - ANP - Edinaldo Juarez" userId="1b83f35e-be5e-4501-83a4-9033d6a01cc7" providerId="ADAL" clId="{37938AC3-D8EF-4EE0-AFA1-8189E4727969}" dt="2024-04-26T12:54:29.868" v="657" actId="14826"/>
          <ac:picMkLst>
            <pc:docMk/>
            <pc:sldMk cId="2420767862" sldId="409"/>
            <ac:picMk id="21" creationId="{C0AA5E5B-9A0B-4837-9008-6B83089C194E}"/>
          </ac:picMkLst>
        </pc:picChg>
        <pc:picChg chg="mod">
          <ac:chgData name="USB - ANP - Edinaldo Juarez" userId="1b83f35e-be5e-4501-83a4-9033d6a01cc7" providerId="ADAL" clId="{37938AC3-D8EF-4EE0-AFA1-8189E4727969}" dt="2024-04-26T12:51:10.305" v="635" actId="14826"/>
          <ac:picMkLst>
            <pc:docMk/>
            <pc:sldMk cId="2420767862" sldId="409"/>
            <ac:picMk id="23" creationId="{D98BD80F-ADD8-4A4B-93EA-5B25442FD2F9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6:58.604" v="925" actId="478"/>
        <pc:sldMkLst>
          <pc:docMk/>
          <pc:sldMk cId="869470413" sldId="2432"/>
        </pc:sldMkLst>
        <pc:spChg chg="mod ord">
          <ac:chgData name="USB - ANP - Edinaldo Juarez" userId="1b83f35e-be5e-4501-83a4-9033d6a01cc7" providerId="ADAL" clId="{37938AC3-D8EF-4EE0-AFA1-8189E4727969}" dt="2024-04-26T12:01:16.608" v="335" actId="170"/>
          <ac:spMkLst>
            <pc:docMk/>
            <pc:sldMk cId="869470413" sldId="2432"/>
            <ac:spMk id="2" creationId="{C09ADB54-3897-4872-B9B3-1888BB60FDFF}"/>
          </ac:spMkLst>
        </pc:spChg>
        <pc:spChg chg="add del mod">
          <ac:chgData name="USB - ANP - Edinaldo Juarez" userId="1b83f35e-be5e-4501-83a4-9033d6a01cc7" providerId="ADAL" clId="{37938AC3-D8EF-4EE0-AFA1-8189E4727969}" dt="2024-04-26T12:00:56.800" v="329" actId="478"/>
          <ac:spMkLst>
            <pc:docMk/>
            <pc:sldMk cId="869470413" sldId="2432"/>
            <ac:spMk id="7" creationId="{88CB93A6-1E4A-4E8A-7A39-45DE26CDCAC5}"/>
          </ac:spMkLst>
        </pc:spChg>
        <pc:spChg chg="del">
          <ac:chgData name="USB - ANP - Edinaldo Juarez" userId="1b83f35e-be5e-4501-83a4-9033d6a01cc7" providerId="ADAL" clId="{37938AC3-D8EF-4EE0-AFA1-8189E4727969}" dt="2024-04-26T12:00:54.720" v="328" actId="478"/>
          <ac:spMkLst>
            <pc:docMk/>
            <pc:sldMk cId="869470413" sldId="2432"/>
            <ac:spMk id="9" creationId="{E78EE2CD-5ED8-47CB-A5DD-D3FDE54DF5CD}"/>
          </ac:spMkLst>
        </pc:spChg>
        <pc:spChg chg="add mod">
          <ac:chgData name="USB - ANP - Edinaldo Juarez" userId="1b83f35e-be5e-4501-83a4-9033d6a01cc7" providerId="ADAL" clId="{37938AC3-D8EF-4EE0-AFA1-8189E4727969}" dt="2024-04-26T12:02:22.599" v="367" actId="122"/>
          <ac:spMkLst>
            <pc:docMk/>
            <pc:sldMk cId="869470413" sldId="2432"/>
            <ac:spMk id="10" creationId="{3D613944-872E-1D17-1435-0E3E0A9278DC}"/>
          </ac:spMkLst>
        </pc:spChg>
        <pc:picChg chg="add del mod">
          <ac:chgData name="USB - ANP - Edinaldo Juarez" userId="1b83f35e-be5e-4501-83a4-9033d6a01cc7" providerId="ADAL" clId="{37938AC3-D8EF-4EE0-AFA1-8189E4727969}" dt="2024-04-26T13:16:58.604" v="925" actId="478"/>
          <ac:picMkLst>
            <pc:docMk/>
            <pc:sldMk cId="869470413" sldId="2432"/>
            <ac:picMk id="4" creationId="{90DB0EAC-3D09-E7AB-6F1C-4DD2E880D3A2}"/>
          </ac:picMkLst>
        </pc:picChg>
      </pc:sldChg>
      <pc:sldChg chg="addSp delSp modSp mod ord modShow">
        <pc:chgData name="USB - ANP - Edinaldo Juarez" userId="1b83f35e-be5e-4501-83a4-9033d6a01cc7" providerId="ADAL" clId="{37938AC3-D8EF-4EE0-AFA1-8189E4727969}" dt="2024-04-26T12:44:48.765" v="594" actId="962"/>
        <pc:sldMkLst>
          <pc:docMk/>
          <pc:sldMk cId="3809182043" sldId="2437"/>
        </pc:sldMkLst>
        <pc:spChg chg="del">
          <ac:chgData name="USB - ANP - Edinaldo Juarez" userId="1b83f35e-be5e-4501-83a4-9033d6a01cc7" providerId="ADAL" clId="{37938AC3-D8EF-4EE0-AFA1-8189E4727969}" dt="2024-04-25T23:31:19.109" v="0" actId="478"/>
          <ac:spMkLst>
            <pc:docMk/>
            <pc:sldMk cId="3809182043" sldId="2437"/>
            <ac:spMk id="3" creationId="{BE3CA073-ABB0-4643-808B-5C18EB022752}"/>
          </ac:spMkLst>
        </pc:spChg>
        <pc:spChg chg="add mod ord">
          <ac:chgData name="USB - ANP - Edinaldo Juarez" userId="1b83f35e-be5e-4501-83a4-9033d6a01cc7" providerId="ADAL" clId="{37938AC3-D8EF-4EE0-AFA1-8189E4727969}" dt="2024-04-25T23:35:58.097" v="69" actId="20577"/>
          <ac:spMkLst>
            <pc:docMk/>
            <pc:sldMk cId="3809182043" sldId="2437"/>
            <ac:spMk id="8" creationId="{F015B4BF-AD75-49A7-5BDF-694E93E2F422}"/>
          </ac:spMkLst>
        </pc:spChg>
        <pc:spChg chg="add del mod">
          <ac:chgData name="USB - ANP - Edinaldo Juarez" userId="1b83f35e-be5e-4501-83a4-9033d6a01cc7" providerId="ADAL" clId="{37938AC3-D8EF-4EE0-AFA1-8189E4727969}" dt="2024-04-26T12:44:47.565" v="592" actId="931"/>
          <ac:spMkLst>
            <pc:docMk/>
            <pc:sldMk cId="3809182043" sldId="2437"/>
            <ac:spMk id="14" creationId="{5A7AC8D7-0B34-2874-D855-FEAC6AD47B37}"/>
          </ac:spMkLst>
        </pc:spChg>
        <pc:picChg chg="del">
          <ac:chgData name="USB - ANP - Edinaldo Juarez" userId="1b83f35e-be5e-4501-83a4-9033d6a01cc7" providerId="ADAL" clId="{37938AC3-D8EF-4EE0-AFA1-8189E4727969}" dt="2024-04-26T12:44:41.138" v="591" actId="478"/>
          <ac:picMkLst>
            <pc:docMk/>
            <pc:sldMk cId="3809182043" sldId="2437"/>
            <ac:picMk id="6" creationId="{12CA17DD-4B99-CE41-998F-A36C00269F5C}"/>
          </ac:picMkLst>
        </pc:picChg>
        <pc:picChg chg="add del">
          <ac:chgData name="USB - ANP - Edinaldo Juarez" userId="1b83f35e-be5e-4501-83a4-9033d6a01cc7" providerId="ADAL" clId="{37938AC3-D8EF-4EE0-AFA1-8189E4727969}" dt="2024-04-25T23:31:23.614" v="2" actId="478"/>
          <ac:picMkLst>
            <pc:docMk/>
            <pc:sldMk cId="3809182043" sldId="2437"/>
            <ac:picMk id="10" creationId="{517A8896-279E-3BB5-E1D7-A9820FC8EE7B}"/>
          </ac:picMkLst>
        </pc:picChg>
        <pc:picChg chg="add mod">
          <ac:chgData name="USB - ANP - Edinaldo Juarez" userId="1b83f35e-be5e-4501-83a4-9033d6a01cc7" providerId="ADAL" clId="{37938AC3-D8EF-4EE0-AFA1-8189E4727969}" dt="2024-04-25T23:32:39.714" v="24" actId="14100"/>
          <ac:picMkLst>
            <pc:docMk/>
            <pc:sldMk cId="3809182043" sldId="2437"/>
            <ac:picMk id="12" creationId="{F2721FAA-88E7-A725-420D-9371C053C1BF}"/>
          </ac:picMkLst>
        </pc:picChg>
        <pc:picChg chg="add mod">
          <ac:chgData name="USB - ANP - Edinaldo Juarez" userId="1b83f35e-be5e-4501-83a4-9033d6a01cc7" providerId="ADAL" clId="{37938AC3-D8EF-4EE0-AFA1-8189E4727969}" dt="2024-04-26T12:44:48.765" v="594" actId="962"/>
          <ac:picMkLst>
            <pc:docMk/>
            <pc:sldMk cId="3809182043" sldId="2437"/>
            <ac:picMk id="16" creationId="{66286AEC-1170-D360-D4F7-1A68B539DBC4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0:56.369" v="898"/>
        <pc:sldMkLst>
          <pc:docMk/>
          <pc:sldMk cId="3356932814" sldId="2438"/>
        </pc:sldMkLst>
        <pc:spChg chg="mod ord">
          <ac:chgData name="USB - ANP - Edinaldo Juarez" userId="1b83f35e-be5e-4501-83a4-9033d6a01cc7" providerId="ADAL" clId="{37938AC3-D8EF-4EE0-AFA1-8189E4727969}" dt="2024-04-26T12:55:32.866" v="668" actId="1076"/>
          <ac:spMkLst>
            <pc:docMk/>
            <pc:sldMk cId="3356932814" sldId="2438"/>
            <ac:spMk id="4" creationId="{BD19851F-4305-4854-B51C-49F1E47FE452}"/>
          </ac:spMkLst>
        </pc:spChg>
        <pc:spChg chg="add del mod">
          <ac:chgData name="USB - ANP - Edinaldo Juarez" userId="1b83f35e-be5e-4501-83a4-9033d6a01cc7" providerId="ADAL" clId="{37938AC3-D8EF-4EE0-AFA1-8189E4727969}" dt="2024-04-26T12:55:09.609" v="661" actId="931"/>
          <ac:spMkLst>
            <pc:docMk/>
            <pc:sldMk cId="3356932814" sldId="2438"/>
            <ac:spMk id="5" creationId="{545A3E76-06EA-96FD-FB21-777CE21F3F19}"/>
          </ac:spMkLst>
        </pc:spChg>
        <pc:spChg chg="mod ord">
          <ac:chgData name="USB - ANP - Edinaldo Juarez" userId="1b83f35e-be5e-4501-83a4-9033d6a01cc7" providerId="ADAL" clId="{37938AC3-D8EF-4EE0-AFA1-8189E4727969}" dt="2024-04-26T12:51:55.194" v="641" actId="20577"/>
          <ac:spMkLst>
            <pc:docMk/>
            <pc:sldMk cId="3356932814" sldId="2438"/>
            <ac:spMk id="6" creationId="{ABF12C23-637A-C127-6BBB-EA939CC91B38}"/>
          </ac:spMkLst>
        </pc:spChg>
        <pc:picChg chg="add mod">
          <ac:chgData name="USB - ANP - Edinaldo Juarez" userId="1b83f35e-be5e-4501-83a4-9033d6a01cc7" providerId="ADAL" clId="{37938AC3-D8EF-4EE0-AFA1-8189E4727969}" dt="2024-04-25T23:33:36.333" v="36"/>
          <ac:picMkLst>
            <pc:docMk/>
            <pc:sldMk cId="3356932814" sldId="2438"/>
            <ac:picMk id="2" creationId="{6A453BCF-B5D7-ED6D-2927-6880369D6B22}"/>
          </ac:picMkLst>
        </pc:picChg>
        <pc:picChg chg="del">
          <ac:chgData name="USB - ANP - Edinaldo Juarez" userId="1b83f35e-be5e-4501-83a4-9033d6a01cc7" providerId="ADAL" clId="{37938AC3-D8EF-4EE0-AFA1-8189E4727969}" dt="2024-04-26T12:51:57.144" v="642" actId="478"/>
          <ac:picMkLst>
            <pc:docMk/>
            <pc:sldMk cId="3356932814" sldId="2438"/>
            <ac:picMk id="8" creationId="{3F6BEADC-FAE1-884E-8B62-36917E3FB075}"/>
          </ac:picMkLst>
        </pc:picChg>
        <pc:picChg chg="add mod">
          <ac:chgData name="USB - ANP - Edinaldo Juarez" userId="1b83f35e-be5e-4501-83a4-9033d6a01cc7" providerId="ADAL" clId="{37938AC3-D8EF-4EE0-AFA1-8189E4727969}" dt="2024-04-26T12:55:10.799" v="663" actId="962"/>
          <ac:picMkLst>
            <pc:docMk/>
            <pc:sldMk cId="3356932814" sldId="2438"/>
            <ac:picMk id="9" creationId="{9EAB4FE7-CC27-0266-D676-5F3354F35506}"/>
          </ac:picMkLst>
        </pc:picChg>
      </pc:sldChg>
      <pc:sldChg chg="addSp delSp modSp mod modShow">
        <pc:chgData name="USB - ANP - Edinaldo Juarez" userId="1b83f35e-be5e-4501-83a4-9033d6a01cc7" providerId="ADAL" clId="{37938AC3-D8EF-4EE0-AFA1-8189E4727969}" dt="2024-04-26T12:29:20.424" v="484" actId="962"/>
        <pc:sldMkLst>
          <pc:docMk/>
          <pc:sldMk cId="2302526945" sldId="2439"/>
        </pc:sldMkLst>
        <pc:spChg chg="mod">
          <ac:chgData name="USB - ANP - Edinaldo Juarez" userId="1b83f35e-be5e-4501-83a4-9033d6a01cc7" providerId="ADAL" clId="{37938AC3-D8EF-4EE0-AFA1-8189E4727969}" dt="2024-04-25T23:40:36.063" v="109" actId="120"/>
          <ac:spMkLst>
            <pc:docMk/>
            <pc:sldMk cId="2302526945" sldId="2439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28:37.348" v="479" actId="478"/>
          <ac:spMkLst>
            <pc:docMk/>
            <pc:sldMk cId="2302526945" sldId="2439"/>
            <ac:spMk id="6" creationId="{960D702F-B770-4BF8-9578-BBE0CA6E12FA}"/>
          </ac:spMkLst>
        </pc:spChg>
        <pc:spChg chg="add del mod">
          <ac:chgData name="USB - ANP - Edinaldo Juarez" userId="1b83f35e-be5e-4501-83a4-9033d6a01cc7" providerId="ADAL" clId="{37938AC3-D8EF-4EE0-AFA1-8189E4727969}" dt="2024-04-26T12:29:19.622" v="482" actId="931"/>
          <ac:spMkLst>
            <pc:docMk/>
            <pc:sldMk cId="2302526945" sldId="2439"/>
            <ac:spMk id="9" creationId="{7C1B5FB9-4F15-09D1-9E16-B55A182EE881}"/>
          </ac:spMkLst>
        </pc:spChg>
        <pc:picChg chg="add del">
          <ac:chgData name="USB - ANP - Edinaldo Juarez" userId="1b83f35e-be5e-4501-83a4-9033d6a01cc7" providerId="ADAL" clId="{37938AC3-D8EF-4EE0-AFA1-8189E4727969}" dt="2024-04-26T12:28:43.444" v="480" actId="478"/>
          <ac:picMkLst>
            <pc:docMk/>
            <pc:sldMk cId="2302526945" sldId="2439"/>
            <ac:picMk id="7" creationId="{E7663A1E-6847-5740-83FF-8196E22DB5B0}"/>
          </ac:picMkLst>
        </pc:picChg>
        <pc:picChg chg="add mod">
          <ac:chgData name="USB - ANP - Edinaldo Juarez" userId="1b83f35e-be5e-4501-83a4-9033d6a01cc7" providerId="ADAL" clId="{37938AC3-D8EF-4EE0-AFA1-8189E4727969}" dt="2024-04-26T12:29:20.424" v="484" actId="962"/>
          <ac:picMkLst>
            <pc:docMk/>
            <pc:sldMk cId="2302526945" sldId="2439"/>
            <ac:picMk id="11" creationId="{CA50E31F-63A8-9F7A-6ED8-7F43E13A02D1}"/>
          </ac:picMkLst>
        </pc:picChg>
      </pc:sldChg>
      <pc:sldChg chg="addSp delSp modSp mod ord modShow">
        <pc:chgData name="USB - ANP - Edinaldo Juarez" userId="1b83f35e-be5e-4501-83a4-9033d6a01cc7" providerId="ADAL" clId="{37938AC3-D8EF-4EE0-AFA1-8189E4727969}" dt="2024-04-26T12:50:06.026" v="632" actId="20577"/>
        <pc:sldMkLst>
          <pc:docMk/>
          <pc:sldMk cId="2108806362" sldId="2440"/>
        </pc:sldMkLst>
        <pc:spChg chg="del">
          <ac:chgData name="USB - ANP - Edinaldo Juarez" userId="1b83f35e-be5e-4501-83a4-9033d6a01cc7" providerId="ADAL" clId="{37938AC3-D8EF-4EE0-AFA1-8189E4727969}" dt="2024-04-26T11:46:04.410" v="260" actId="478"/>
          <ac:spMkLst>
            <pc:docMk/>
            <pc:sldMk cId="2108806362" sldId="2440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1:45:57.695" v="259" actId="478"/>
          <ac:spMkLst>
            <pc:docMk/>
            <pc:sldMk cId="2108806362" sldId="2440"/>
            <ac:spMk id="5" creationId="{356F36B0-1A6F-A041-2C05-CE8F091CEA08}"/>
          </ac:spMkLst>
        </pc:spChg>
        <pc:spChg chg="add del">
          <ac:chgData name="USB - ANP - Edinaldo Juarez" userId="1b83f35e-be5e-4501-83a4-9033d6a01cc7" providerId="ADAL" clId="{37938AC3-D8EF-4EE0-AFA1-8189E4727969}" dt="2024-04-26T11:46:05.980" v="261" actId="478"/>
          <ac:spMkLst>
            <pc:docMk/>
            <pc:sldMk cId="2108806362" sldId="2440"/>
            <ac:spMk id="8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1:46:14.955" v="264" actId="478"/>
          <ac:spMkLst>
            <pc:docMk/>
            <pc:sldMk cId="2108806362" sldId="2440"/>
            <ac:spMk id="9" creationId="{49254B6A-10C9-A5E7-672D-A9A5B9AAAEB4}"/>
          </ac:spMkLst>
        </pc:spChg>
        <pc:spChg chg="add del mod">
          <ac:chgData name="USB - ANP - Edinaldo Juarez" userId="1b83f35e-be5e-4501-83a4-9033d6a01cc7" providerId="ADAL" clId="{37938AC3-D8EF-4EE0-AFA1-8189E4727969}" dt="2024-04-26T11:46:22.502" v="265" actId="478"/>
          <ac:spMkLst>
            <pc:docMk/>
            <pc:sldMk cId="2108806362" sldId="2440"/>
            <ac:spMk id="11" creationId="{935F8BCD-1C77-DFE8-7164-2A064C96CE42}"/>
          </ac:spMkLst>
        </pc:spChg>
        <pc:spChg chg="add mod">
          <ac:chgData name="USB - ANP - Edinaldo Juarez" userId="1b83f35e-be5e-4501-83a4-9033d6a01cc7" providerId="ADAL" clId="{37938AC3-D8EF-4EE0-AFA1-8189E4727969}" dt="2024-04-26T12:50:06.026" v="632" actId="20577"/>
          <ac:spMkLst>
            <pc:docMk/>
            <pc:sldMk cId="2108806362" sldId="2440"/>
            <ac:spMk id="12" creationId="{FB2F1634-8A8A-A406-B7CD-1464C98B7081}"/>
          </ac:spMkLst>
        </pc:spChg>
        <pc:spChg chg="add del mod">
          <ac:chgData name="USB - ANP - Edinaldo Juarez" userId="1b83f35e-be5e-4501-83a4-9033d6a01cc7" providerId="ADAL" clId="{37938AC3-D8EF-4EE0-AFA1-8189E4727969}" dt="2024-04-26T12:49:19.555" v="630" actId="478"/>
          <ac:spMkLst>
            <pc:docMk/>
            <pc:sldMk cId="2108806362" sldId="2440"/>
            <ac:spMk id="14" creationId="{482B6793-7D16-3186-5C09-010209CE224B}"/>
          </ac:spMkLst>
        </pc:spChg>
        <pc:spChg chg="add del">
          <ac:chgData name="USB - ANP - Edinaldo Juarez" userId="1b83f35e-be5e-4501-83a4-9033d6a01cc7" providerId="ADAL" clId="{37938AC3-D8EF-4EE0-AFA1-8189E4727969}" dt="2024-04-26T11:45:57.695" v="259" actId="478"/>
          <ac:spMkLst>
            <pc:docMk/>
            <pc:sldMk cId="2108806362" sldId="2440"/>
            <ac:spMk id="16" creationId="{4E853D09-2599-405C-AD24-D93FEBFCE788}"/>
          </ac:spMkLst>
        </pc:spChg>
        <pc:picChg chg="add del">
          <ac:chgData name="USB - ANP - Edinaldo Juarez" userId="1b83f35e-be5e-4501-83a4-9033d6a01cc7" providerId="ADAL" clId="{37938AC3-D8EF-4EE0-AFA1-8189E4727969}" dt="2024-04-26T11:45:57.695" v="259" actId="478"/>
          <ac:picMkLst>
            <pc:docMk/>
            <pc:sldMk cId="2108806362" sldId="2440"/>
            <ac:picMk id="2" creationId="{20FEF23A-7AC2-846E-E2ED-0A8280A67F89}"/>
          </ac:picMkLst>
        </pc:picChg>
        <pc:picChg chg="add del mod">
          <ac:chgData name="USB - ANP - Edinaldo Juarez" userId="1b83f35e-be5e-4501-83a4-9033d6a01cc7" providerId="ADAL" clId="{37938AC3-D8EF-4EE0-AFA1-8189E4727969}" dt="2024-04-26T12:49:36.848" v="631" actId="14826"/>
          <ac:picMkLst>
            <pc:docMk/>
            <pc:sldMk cId="2108806362" sldId="2440"/>
            <ac:picMk id="7" creationId="{D662FAC5-0BC5-3A42-B5EC-06C23DD29F93}"/>
          </ac:picMkLst>
        </pc:picChg>
      </pc:sldChg>
      <pc:sldChg chg="addSp delSp modSp del mod">
        <pc:chgData name="USB - ANP - Edinaldo Juarez" userId="1b83f35e-be5e-4501-83a4-9033d6a01cc7" providerId="ADAL" clId="{37938AC3-D8EF-4EE0-AFA1-8189E4727969}" dt="2024-04-26T12:53:53.050" v="656" actId="47"/>
        <pc:sldMkLst>
          <pc:docMk/>
          <pc:sldMk cId="1329914698" sldId="2441"/>
        </pc:sldMkLst>
        <pc:spChg chg="del">
          <ac:chgData name="USB - ANP - Edinaldo Juarez" userId="1b83f35e-be5e-4501-83a4-9033d6a01cc7" providerId="ADAL" clId="{37938AC3-D8EF-4EE0-AFA1-8189E4727969}" dt="2024-04-25T23:33:23.152" v="32" actId="478"/>
          <ac:spMkLst>
            <pc:docMk/>
            <pc:sldMk cId="1329914698" sldId="2441"/>
            <ac:spMk id="2" creationId="{B138CF5B-E8DE-48F3-9581-51BBEC47AE73}"/>
          </ac:spMkLst>
        </pc:spChg>
        <pc:spChg chg="del">
          <ac:chgData name="USB - ANP - Edinaldo Juarez" userId="1b83f35e-be5e-4501-83a4-9033d6a01cc7" providerId="ADAL" clId="{37938AC3-D8EF-4EE0-AFA1-8189E4727969}" dt="2024-04-25T23:33:23.152" v="32" actId="478"/>
          <ac:spMkLst>
            <pc:docMk/>
            <pc:sldMk cId="1329914698" sldId="2441"/>
            <ac:spMk id="3" creationId="{EF5D29EF-CFED-41EF-9138-BE844655F339}"/>
          </ac:spMkLst>
        </pc:spChg>
        <pc:spChg chg="add del mod">
          <ac:chgData name="USB - ANP - Edinaldo Juarez" userId="1b83f35e-be5e-4501-83a4-9033d6a01cc7" providerId="ADAL" clId="{37938AC3-D8EF-4EE0-AFA1-8189E4727969}" dt="2024-04-25T23:33:25.066" v="33" actId="478"/>
          <ac:spMkLst>
            <pc:docMk/>
            <pc:sldMk cId="1329914698" sldId="2441"/>
            <ac:spMk id="5" creationId="{94112D64-8522-82E8-1F90-D6C5CE3A59F6}"/>
          </ac:spMkLst>
        </pc:spChg>
        <pc:spChg chg="add del mod">
          <ac:chgData name="USB - ANP - Edinaldo Juarez" userId="1b83f35e-be5e-4501-83a4-9033d6a01cc7" providerId="ADAL" clId="{37938AC3-D8EF-4EE0-AFA1-8189E4727969}" dt="2024-04-25T23:33:25.066" v="33" actId="478"/>
          <ac:spMkLst>
            <pc:docMk/>
            <pc:sldMk cId="1329914698" sldId="2441"/>
            <ac:spMk id="7" creationId="{A7172AC7-C812-EEED-CCCA-7C65A90216E8}"/>
          </ac:spMkLst>
        </pc:spChg>
        <pc:spChg chg="add mod">
          <ac:chgData name="USB - ANP - Edinaldo Juarez" userId="1b83f35e-be5e-4501-83a4-9033d6a01cc7" providerId="ADAL" clId="{37938AC3-D8EF-4EE0-AFA1-8189E4727969}" dt="2024-04-26T11:48:23.913" v="312" actId="20577"/>
          <ac:spMkLst>
            <pc:docMk/>
            <pc:sldMk cId="1329914698" sldId="2441"/>
            <ac:spMk id="9" creationId="{784C295A-45BA-1805-1CB3-CC4F126924F3}"/>
          </ac:spMkLst>
        </pc:spChg>
        <pc:spChg chg="add mod">
          <ac:chgData name="USB - ANP - Edinaldo Juarez" userId="1b83f35e-be5e-4501-83a4-9033d6a01cc7" providerId="ADAL" clId="{37938AC3-D8EF-4EE0-AFA1-8189E4727969}" dt="2024-04-26T11:48:06.031" v="291" actId="20577"/>
          <ac:spMkLst>
            <pc:docMk/>
            <pc:sldMk cId="1329914698" sldId="2441"/>
            <ac:spMk id="10" creationId="{5651BEE9-C168-9979-9DBB-B85DACD1222C}"/>
          </ac:spMkLst>
        </pc:spChg>
        <pc:picChg chg="add mod">
          <ac:chgData name="USB - ANP - Edinaldo Juarez" userId="1b83f35e-be5e-4501-83a4-9033d6a01cc7" providerId="ADAL" clId="{37938AC3-D8EF-4EE0-AFA1-8189E4727969}" dt="2024-04-25T23:33:26.376" v="34"/>
          <ac:picMkLst>
            <pc:docMk/>
            <pc:sldMk cId="1329914698" sldId="2441"/>
            <ac:picMk id="8" creationId="{9252B5A2-ACB3-3153-4127-AB40BB068102}"/>
          </ac:picMkLst>
        </pc:picChg>
      </pc:sldChg>
      <pc:sldChg chg="addSp delSp modSp mod ord">
        <pc:chgData name="USB - ANP - Edinaldo Juarez" userId="1b83f35e-be5e-4501-83a4-9033d6a01cc7" providerId="ADAL" clId="{37938AC3-D8EF-4EE0-AFA1-8189E4727969}" dt="2024-04-26T13:15:46.177" v="919"/>
        <pc:sldMkLst>
          <pc:docMk/>
          <pc:sldMk cId="1574774327" sldId="2442"/>
        </pc:sldMkLst>
        <pc:spChg chg="add mod">
          <ac:chgData name="USB - ANP - Edinaldo Juarez" userId="1b83f35e-be5e-4501-83a4-9033d6a01cc7" providerId="ADAL" clId="{37938AC3-D8EF-4EE0-AFA1-8189E4727969}" dt="2024-04-26T12:42:09.387" v="565" actId="1076"/>
          <ac:spMkLst>
            <pc:docMk/>
            <pc:sldMk cId="1574774327" sldId="2442"/>
            <ac:spMk id="13" creationId="{5F816577-909B-62AE-C2CB-0E973EAE4748}"/>
          </ac:spMkLst>
        </pc:spChg>
        <pc:spChg chg="add del mod">
          <ac:chgData name="USB - ANP - Edinaldo Juarez" userId="1b83f35e-be5e-4501-83a4-9033d6a01cc7" providerId="ADAL" clId="{37938AC3-D8EF-4EE0-AFA1-8189E4727969}" dt="2024-04-26T12:41:44.601" v="554" actId="931"/>
          <ac:spMkLst>
            <pc:docMk/>
            <pc:sldMk cId="1574774327" sldId="2442"/>
            <ac:spMk id="15" creationId="{13F574EE-F835-50A4-8A8A-E1EA9A7DF5CD}"/>
          </ac:spMkLst>
        </pc:spChg>
        <pc:picChg chg="del mod">
          <ac:chgData name="USB - ANP - Edinaldo Juarez" userId="1b83f35e-be5e-4501-83a4-9033d6a01cc7" providerId="ADAL" clId="{37938AC3-D8EF-4EE0-AFA1-8189E4727969}" dt="2024-04-26T12:41:37.452" v="553" actId="478"/>
          <ac:picMkLst>
            <pc:docMk/>
            <pc:sldMk cId="1574774327" sldId="2442"/>
            <ac:picMk id="9" creationId="{62E8AA20-DC84-4901-B726-97173C509248}"/>
          </ac:picMkLst>
        </pc:picChg>
        <pc:picChg chg="add mod ord">
          <ac:chgData name="USB - ANP - Edinaldo Juarez" userId="1b83f35e-be5e-4501-83a4-9033d6a01cc7" providerId="ADAL" clId="{37938AC3-D8EF-4EE0-AFA1-8189E4727969}" dt="2024-04-26T12:41:54.043" v="564" actId="171"/>
          <ac:picMkLst>
            <pc:docMk/>
            <pc:sldMk cId="1574774327" sldId="2442"/>
            <ac:picMk id="17" creationId="{FA163706-EBB9-2093-A49E-795C609E2FD6}"/>
          </ac:picMkLst>
        </pc:picChg>
      </pc:sldChg>
      <pc:sldChg chg="addSp delSp modSp add mod">
        <pc:chgData name="USB - ANP - Edinaldo Juarez" userId="1b83f35e-be5e-4501-83a4-9033d6a01cc7" providerId="ADAL" clId="{37938AC3-D8EF-4EE0-AFA1-8189E4727969}" dt="2024-04-26T13:21:29.478" v="927" actId="478"/>
        <pc:sldMkLst>
          <pc:docMk/>
          <pc:sldMk cId="2603211541" sldId="2443"/>
        </pc:sldMkLst>
        <pc:spChg chg="add mod">
          <ac:chgData name="USB - ANP - Edinaldo Juarez" userId="1b83f35e-be5e-4501-83a4-9033d6a01cc7" providerId="ADAL" clId="{37938AC3-D8EF-4EE0-AFA1-8189E4727969}" dt="2024-04-26T12:45:39.279" v="599" actId="478"/>
          <ac:spMkLst>
            <pc:docMk/>
            <pc:sldMk cId="2603211541" sldId="2443"/>
            <ac:spMk id="3" creationId="{B1901828-85DE-97C3-2012-37FBD286E286}"/>
          </ac:spMkLst>
        </pc:spChg>
        <pc:spChg chg="mod">
          <ac:chgData name="USB - ANP - Edinaldo Juarez" userId="1b83f35e-be5e-4501-83a4-9033d6a01cc7" providerId="ADAL" clId="{37938AC3-D8EF-4EE0-AFA1-8189E4727969}" dt="2024-04-26T11:35:08.262" v="122" actId="14100"/>
          <ac:spMkLst>
            <pc:docMk/>
            <pc:sldMk cId="2603211541" sldId="2443"/>
            <ac:spMk id="8" creationId="{F015B4BF-AD75-49A7-5BDF-694E93E2F422}"/>
          </ac:spMkLst>
        </pc:spChg>
        <pc:picChg chg="add mod">
          <ac:chgData name="USB - ANP - Edinaldo Juarez" userId="1b83f35e-be5e-4501-83a4-9033d6a01cc7" providerId="ADAL" clId="{37938AC3-D8EF-4EE0-AFA1-8189E4727969}" dt="2024-04-26T12:45:59.639" v="601" actId="1076"/>
          <ac:picMkLst>
            <pc:docMk/>
            <pc:sldMk cId="2603211541" sldId="2443"/>
            <ac:picMk id="4" creationId="{F21F7F91-E264-4F64-2E8E-E12E2585ED15}"/>
          </ac:picMkLst>
        </pc:picChg>
        <pc:picChg chg="del">
          <ac:chgData name="USB - ANP - Edinaldo Juarez" userId="1b83f35e-be5e-4501-83a4-9033d6a01cc7" providerId="ADAL" clId="{37938AC3-D8EF-4EE0-AFA1-8189E4727969}" dt="2024-04-26T12:45:39.279" v="599" actId="478"/>
          <ac:picMkLst>
            <pc:docMk/>
            <pc:sldMk cId="2603211541" sldId="2443"/>
            <ac:picMk id="6" creationId="{12CA17DD-4B99-CE41-998F-A36C00269F5C}"/>
          </ac:picMkLst>
        </pc:picChg>
        <pc:picChg chg="add del">
          <ac:chgData name="USB - ANP - Edinaldo Juarez" userId="1b83f35e-be5e-4501-83a4-9033d6a01cc7" providerId="ADAL" clId="{37938AC3-D8EF-4EE0-AFA1-8189E4727969}" dt="2024-04-26T13:21:29.478" v="927" actId="478"/>
          <ac:picMkLst>
            <pc:docMk/>
            <pc:sldMk cId="2603211541" sldId="2443"/>
            <ac:picMk id="2050" creationId="{65B0BFCE-F2CC-89DF-F192-CB11B4B6060E}"/>
          </ac:picMkLst>
        </pc:picChg>
      </pc:sldChg>
      <pc:sldChg chg="addSp delSp modSp add mod">
        <pc:chgData name="USB - ANP - Edinaldo Juarez" userId="1b83f35e-be5e-4501-83a4-9033d6a01cc7" providerId="ADAL" clId="{37938AC3-D8EF-4EE0-AFA1-8189E4727969}" dt="2024-04-26T12:30:46.203" v="493" actId="1076"/>
        <pc:sldMkLst>
          <pc:docMk/>
          <pc:sldMk cId="2975207679" sldId="2444"/>
        </pc:sldMkLst>
        <pc:spChg chg="mod">
          <ac:chgData name="USB - ANP - Edinaldo Juarez" userId="1b83f35e-be5e-4501-83a4-9033d6a01cc7" providerId="ADAL" clId="{37938AC3-D8EF-4EE0-AFA1-8189E4727969}" dt="2024-04-26T11:37:33.138" v="158" actId="20577"/>
          <ac:spMkLst>
            <pc:docMk/>
            <pc:sldMk cId="2975207679" sldId="2444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37938AC3-D8EF-4EE0-AFA1-8189E4727969}" dt="2024-04-26T12:30:17.881" v="486" actId="931"/>
          <ac:spMkLst>
            <pc:docMk/>
            <pc:sldMk cId="2975207679" sldId="2444"/>
            <ac:spMk id="6" creationId="{9EEBA9F5-C19E-4255-F62E-066C22E77136}"/>
          </ac:spMkLst>
        </pc:spChg>
        <pc:spChg chg="add del mod">
          <ac:chgData name="USB - ANP - Edinaldo Juarez" userId="1b83f35e-be5e-4501-83a4-9033d6a01cc7" providerId="ADAL" clId="{37938AC3-D8EF-4EE0-AFA1-8189E4727969}" dt="2024-04-26T12:30:40.840" v="490" actId="931"/>
          <ac:spMkLst>
            <pc:docMk/>
            <pc:sldMk cId="2975207679" sldId="2444"/>
            <ac:spMk id="11" creationId="{9231294A-BCB7-35FB-DFCF-EEDF9D247403}"/>
          </ac:spMkLst>
        </pc:spChg>
        <pc:picChg chg="del">
          <ac:chgData name="USB - ANP - Edinaldo Juarez" userId="1b83f35e-be5e-4501-83a4-9033d6a01cc7" providerId="ADAL" clId="{37938AC3-D8EF-4EE0-AFA1-8189E4727969}" dt="2024-04-26T12:29:58.556" v="485" actId="478"/>
          <ac:picMkLst>
            <pc:docMk/>
            <pc:sldMk cId="2975207679" sldId="2444"/>
            <ac:picMk id="7" creationId="{E7663A1E-6847-5740-83FF-8196E22DB5B0}"/>
          </ac:picMkLst>
        </pc:picChg>
        <pc:picChg chg="add del mod">
          <ac:chgData name="USB - ANP - Edinaldo Juarez" userId="1b83f35e-be5e-4501-83a4-9033d6a01cc7" providerId="ADAL" clId="{37938AC3-D8EF-4EE0-AFA1-8189E4727969}" dt="2024-04-26T12:30:26.906" v="489" actId="478"/>
          <ac:picMkLst>
            <pc:docMk/>
            <pc:sldMk cId="2975207679" sldId="2444"/>
            <ac:picMk id="9" creationId="{B27BD944-783A-2FDF-670C-7FCA2736AE06}"/>
          </ac:picMkLst>
        </pc:picChg>
        <pc:picChg chg="add mod">
          <ac:chgData name="USB - ANP - Edinaldo Juarez" userId="1b83f35e-be5e-4501-83a4-9033d6a01cc7" providerId="ADAL" clId="{37938AC3-D8EF-4EE0-AFA1-8189E4727969}" dt="2024-04-26T12:30:46.203" v="493" actId="1076"/>
          <ac:picMkLst>
            <pc:docMk/>
            <pc:sldMk cId="2975207679" sldId="2444"/>
            <ac:picMk id="13" creationId="{048E28C2-0AE6-8447-B899-1E24CBBB2C29}"/>
          </ac:picMkLst>
        </pc:picChg>
      </pc:sldChg>
      <pc:sldChg chg="addSp delSp modSp add mod ord">
        <pc:chgData name="USB - ANP - Edinaldo Juarez" userId="1b83f35e-be5e-4501-83a4-9033d6a01cc7" providerId="ADAL" clId="{37938AC3-D8EF-4EE0-AFA1-8189E4727969}" dt="2024-04-26T13:16:29.966" v="923" actId="20577"/>
        <pc:sldMkLst>
          <pc:docMk/>
          <pc:sldMk cId="3171201909" sldId="2445"/>
        </pc:sldMkLst>
        <pc:spChg chg="del">
          <ac:chgData name="USB - ANP - Edinaldo Juarez" userId="1b83f35e-be5e-4501-83a4-9033d6a01cc7" providerId="ADAL" clId="{37938AC3-D8EF-4EE0-AFA1-8189E4727969}" dt="2024-04-26T12:52:28.466" v="646" actId="478"/>
          <ac:spMkLst>
            <pc:docMk/>
            <pc:sldMk cId="3171201909" sldId="2445"/>
            <ac:spMk id="4" creationId="{BD19851F-4305-4854-B51C-49F1E47FE452}"/>
          </ac:spMkLst>
        </pc:spChg>
        <pc:spChg chg="del">
          <ac:chgData name="USB - ANP - Edinaldo Juarez" userId="1b83f35e-be5e-4501-83a4-9033d6a01cc7" providerId="ADAL" clId="{37938AC3-D8EF-4EE0-AFA1-8189E4727969}" dt="2024-04-26T12:52:42.001" v="649" actId="931"/>
          <ac:spMkLst>
            <pc:docMk/>
            <pc:sldMk cId="3171201909" sldId="2445"/>
            <ac:spMk id="5" creationId="{545A3E76-06EA-96FD-FB21-777CE21F3F19}"/>
          </ac:spMkLst>
        </pc:spChg>
        <pc:spChg chg="del">
          <ac:chgData name="USB - ANP - Edinaldo Juarez" userId="1b83f35e-be5e-4501-83a4-9033d6a01cc7" providerId="ADAL" clId="{37938AC3-D8EF-4EE0-AFA1-8189E4727969}" dt="2024-04-26T12:52:26.231" v="645" actId="478"/>
          <ac:spMkLst>
            <pc:docMk/>
            <pc:sldMk cId="3171201909" sldId="2445"/>
            <ac:spMk id="6" creationId="{ABF12C23-637A-C127-6BBB-EA939CC91B38}"/>
          </ac:spMkLst>
        </pc:spChg>
        <pc:spChg chg="add del mod">
          <ac:chgData name="USB - ANP - Edinaldo Juarez" userId="1b83f35e-be5e-4501-83a4-9033d6a01cc7" providerId="ADAL" clId="{37938AC3-D8EF-4EE0-AFA1-8189E4727969}" dt="2024-04-26T12:52:31.720" v="647" actId="478"/>
          <ac:spMkLst>
            <pc:docMk/>
            <pc:sldMk cId="3171201909" sldId="2445"/>
            <ac:spMk id="7" creationId="{B66F16CD-3E70-A30D-908D-C9712C2B7545}"/>
          </ac:spMkLst>
        </pc:spChg>
        <pc:spChg chg="add mod">
          <ac:chgData name="USB - ANP - Edinaldo Juarez" userId="1b83f35e-be5e-4501-83a4-9033d6a01cc7" providerId="ADAL" clId="{37938AC3-D8EF-4EE0-AFA1-8189E4727969}" dt="2024-04-26T12:52:32.997" v="648"/>
          <ac:spMkLst>
            <pc:docMk/>
            <pc:sldMk cId="3171201909" sldId="2445"/>
            <ac:spMk id="9" creationId="{A6F29FAD-F222-0220-7DB9-4D7613726FAC}"/>
          </ac:spMkLst>
        </pc:spChg>
        <pc:spChg chg="add mod">
          <ac:chgData name="USB - ANP - Edinaldo Juarez" userId="1b83f35e-be5e-4501-83a4-9033d6a01cc7" providerId="ADAL" clId="{37938AC3-D8EF-4EE0-AFA1-8189E4727969}" dt="2024-04-26T13:16:29.966" v="923" actId="20577"/>
          <ac:spMkLst>
            <pc:docMk/>
            <pc:sldMk cId="3171201909" sldId="2445"/>
            <ac:spMk id="10" creationId="{7A34FE6F-B319-D696-B840-35DB0F249F72}"/>
          </ac:spMkLst>
        </pc:spChg>
        <pc:picChg chg="add mod">
          <ac:chgData name="USB - ANP - Edinaldo Juarez" userId="1b83f35e-be5e-4501-83a4-9033d6a01cc7" providerId="ADAL" clId="{37938AC3-D8EF-4EE0-AFA1-8189E4727969}" dt="2024-04-26T12:52:32.997" v="648"/>
          <ac:picMkLst>
            <pc:docMk/>
            <pc:sldMk cId="3171201909" sldId="2445"/>
            <ac:picMk id="8" creationId="{77AABA74-9D4D-54F5-6FAB-7A5EDDED2DA0}"/>
          </ac:picMkLst>
        </pc:picChg>
        <pc:picChg chg="add mod">
          <ac:chgData name="USB - ANP - Edinaldo Juarez" userId="1b83f35e-be5e-4501-83a4-9033d6a01cc7" providerId="ADAL" clId="{37938AC3-D8EF-4EE0-AFA1-8189E4727969}" dt="2024-04-26T12:53:31.927" v="653" actId="14826"/>
          <ac:picMkLst>
            <pc:docMk/>
            <pc:sldMk cId="3171201909" sldId="2445"/>
            <ac:picMk id="12" creationId="{F965BBCE-B73B-2D19-9EFD-BA4AFAB189E2}"/>
          </ac:picMkLst>
        </pc:picChg>
      </pc:sldChg>
      <pc:sldChg chg="addSp modSp add mod ord modShow">
        <pc:chgData name="USB - ANP - Edinaldo Juarez" userId="1b83f35e-be5e-4501-83a4-9033d6a01cc7" providerId="ADAL" clId="{37938AC3-D8EF-4EE0-AFA1-8189E4727969}" dt="2024-04-26T13:00:37.104" v="741" actId="729"/>
        <pc:sldMkLst>
          <pc:docMk/>
          <pc:sldMk cId="414456366" sldId="2446"/>
        </pc:sldMkLst>
        <pc:spChg chg="add mod">
          <ac:chgData name="USB - ANP - Edinaldo Juarez" userId="1b83f35e-be5e-4501-83a4-9033d6a01cc7" providerId="ADAL" clId="{37938AC3-D8EF-4EE0-AFA1-8189E4727969}" dt="2024-04-26T13:00:26.977" v="738" actId="207"/>
          <ac:spMkLst>
            <pc:docMk/>
            <pc:sldMk cId="414456366" sldId="2446"/>
            <ac:spMk id="3" creationId="{A4292321-490B-9788-EBAC-39987D16937E}"/>
          </ac:spMkLst>
        </pc:spChg>
      </pc:sldChg>
      <pc:sldChg chg="modSp add del mod">
        <pc:chgData name="USB - ANP - Edinaldo Juarez" userId="1b83f35e-be5e-4501-83a4-9033d6a01cc7" providerId="ADAL" clId="{37938AC3-D8EF-4EE0-AFA1-8189E4727969}" dt="2024-04-26T12:55:46.894" v="670" actId="47"/>
        <pc:sldMkLst>
          <pc:docMk/>
          <pc:sldMk cId="1133817289" sldId="2446"/>
        </pc:sldMkLst>
        <pc:spChg chg="mod">
          <ac:chgData name="USB - ANP - Edinaldo Juarez" userId="1b83f35e-be5e-4501-83a4-9033d6a01cc7" providerId="ADAL" clId="{37938AC3-D8EF-4EE0-AFA1-8189E4727969}" dt="2024-04-26T12:55:45.092" v="669" actId="1076"/>
          <ac:spMkLst>
            <pc:docMk/>
            <pc:sldMk cId="1133817289" sldId="2446"/>
            <ac:spMk id="4" creationId="{BD19851F-4305-4854-B51C-49F1E47FE452}"/>
          </ac:spMkLst>
        </pc:spChg>
      </pc:sldChg>
      <pc:sldChg chg="add">
        <pc:chgData name="USB - ANP - Edinaldo Juarez" userId="1b83f35e-be5e-4501-83a4-9033d6a01cc7" providerId="ADAL" clId="{37938AC3-D8EF-4EE0-AFA1-8189E4727969}" dt="2024-04-26T13:01:44.927" v="742"/>
        <pc:sldMkLst>
          <pc:docMk/>
          <pc:sldMk cId="2100995759" sldId="2447"/>
        </pc:sldMkLst>
      </pc:sldChg>
      <pc:sldChg chg="modSp add mod">
        <pc:chgData name="USB - ANP - Edinaldo Juarez" userId="1b83f35e-be5e-4501-83a4-9033d6a01cc7" providerId="ADAL" clId="{37938AC3-D8EF-4EE0-AFA1-8189E4727969}" dt="2024-04-26T13:06:05.177" v="777" actId="20577"/>
        <pc:sldMkLst>
          <pc:docMk/>
          <pc:sldMk cId="3411795248" sldId="2448"/>
        </pc:sldMkLst>
        <pc:spChg chg="mod">
          <ac:chgData name="USB - ANP - Edinaldo Juarez" userId="1b83f35e-be5e-4501-83a4-9033d6a01cc7" providerId="ADAL" clId="{37938AC3-D8EF-4EE0-AFA1-8189E4727969}" dt="2024-04-26T13:06:05.177" v="777" actId="20577"/>
          <ac:spMkLst>
            <pc:docMk/>
            <pc:sldMk cId="3411795248" sldId="2448"/>
            <ac:spMk id="12" creationId="{C4DA2D1D-7EF6-FF25-17B3-A69ED53863D5}"/>
          </ac:spMkLst>
        </pc:spChg>
      </pc:sldChg>
      <pc:sldMasterChg chg="delSldLayout">
        <pc:chgData name="USB - ANP - Edinaldo Juarez" userId="1b83f35e-be5e-4501-83a4-9033d6a01cc7" providerId="ADAL" clId="{37938AC3-D8EF-4EE0-AFA1-8189E4727969}" dt="2024-04-26T13:01:49.320" v="743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37938AC3-D8EF-4EE0-AFA1-8189E4727969}" dt="2024-04-26T13:01:49.320" v="743" actId="47"/>
          <pc:sldLayoutMkLst>
            <pc:docMk/>
            <pc:sldMasterMk cId="1777134695" sldId="2147483648"/>
            <pc:sldLayoutMk cId="1274317601" sldId="2147483670"/>
          </pc:sldLayoutMkLst>
        </pc:sldLayoutChg>
      </pc:sldMasterChg>
    </pc:docChg>
  </pc:docChgLst>
  <pc:docChgLst>
    <pc:chgData name="USB - ANP - Edinaldo Juarez" userId="1b83f35e-be5e-4501-83a4-9033d6a01cc7" providerId="ADAL" clId="{D44E04AC-2528-429A-82C6-E0DDFEF2FA82}"/>
    <pc:docChg chg="undo custSel modSld">
      <pc:chgData name="USB - ANP - Edinaldo Juarez" userId="1b83f35e-be5e-4501-83a4-9033d6a01cc7" providerId="ADAL" clId="{D44E04AC-2528-429A-82C6-E0DDFEF2FA82}" dt="2024-04-26T13:26:57.084" v="50" actId="20577"/>
      <pc:docMkLst>
        <pc:docMk/>
      </pc:docMkLst>
      <pc:sldChg chg="modSp mod">
        <pc:chgData name="USB - ANP - Edinaldo Juarez" userId="1b83f35e-be5e-4501-83a4-9033d6a01cc7" providerId="ADAL" clId="{D44E04AC-2528-429A-82C6-E0DDFEF2FA82}" dt="2024-04-26T13:26:57.084" v="50" actId="20577"/>
        <pc:sldMkLst>
          <pc:docMk/>
          <pc:sldMk cId="517853255" sldId="256"/>
        </pc:sldMkLst>
        <pc:spChg chg="mod">
          <ac:chgData name="USB - ANP - Edinaldo Juarez" userId="1b83f35e-be5e-4501-83a4-9033d6a01cc7" providerId="ADAL" clId="{D44E04AC-2528-429A-82C6-E0DDFEF2FA82}" dt="2024-04-26T13:26:57.084" v="50" actId="20577"/>
          <ac:spMkLst>
            <pc:docMk/>
            <pc:sldMk cId="517853255" sldId="256"/>
            <ac:spMk id="4" creationId="{BD19851F-4305-4854-B51C-49F1E47FE452}"/>
          </ac:spMkLst>
        </pc:spChg>
      </pc:sldChg>
      <pc:sldChg chg="addSp modSp">
        <pc:chgData name="USB - ANP - Edinaldo Juarez" userId="1b83f35e-be5e-4501-83a4-9033d6a01cc7" providerId="ADAL" clId="{D44E04AC-2528-429A-82C6-E0DDFEF2FA82}" dt="2024-04-26T13:25:50.891" v="0"/>
        <pc:sldMkLst>
          <pc:docMk/>
          <pc:sldMk cId="697528372" sldId="370"/>
        </pc:sldMkLst>
        <pc:spChg chg="add mod">
          <ac:chgData name="USB - ANP - Edinaldo Juarez" userId="1b83f35e-be5e-4501-83a4-9033d6a01cc7" providerId="ADAL" clId="{D44E04AC-2528-429A-82C6-E0DDFEF2FA82}" dt="2024-04-26T13:25:50.891" v="0"/>
          <ac:spMkLst>
            <pc:docMk/>
            <pc:sldMk cId="697528372" sldId="370"/>
            <ac:spMk id="3" creationId="{D5E1F257-BCA6-0F83-8C87-E137A1843813}"/>
          </ac:spMkLst>
        </pc:spChg>
      </pc:sldChg>
      <pc:sldChg chg="modSp mod">
        <pc:chgData name="USB - ANP - Edinaldo Juarez" userId="1b83f35e-be5e-4501-83a4-9033d6a01cc7" providerId="ADAL" clId="{D44E04AC-2528-429A-82C6-E0DDFEF2FA82}" dt="2024-04-26T13:26:44.279" v="13" actId="20577"/>
        <pc:sldMkLst>
          <pc:docMk/>
          <pc:sldMk cId="414456366" sldId="2446"/>
        </pc:sldMkLst>
        <pc:spChg chg="mod">
          <ac:chgData name="USB - ANP - Edinaldo Juarez" userId="1b83f35e-be5e-4501-83a4-9033d6a01cc7" providerId="ADAL" clId="{D44E04AC-2528-429A-82C6-E0DDFEF2FA82}" dt="2024-04-26T13:26:44.279" v="13" actId="20577"/>
          <ac:spMkLst>
            <pc:docMk/>
            <pc:sldMk cId="414456366" sldId="2446"/>
            <ac:spMk id="3" creationId="{A4292321-490B-9788-EBAC-39987D16937E}"/>
          </ac:spMkLst>
        </pc:spChg>
      </pc:sldChg>
    </pc:docChg>
  </pc:docChgLst>
  <pc:docChgLst>
    <pc:chgData name="USB - ANP - Edinaldo Juarez" userId="1b83f35e-be5e-4501-83a4-9033d6a01cc7" providerId="ADAL" clId="{D0FFE1E6-1FC1-4BAA-8657-039AB8F3BC97}"/>
    <pc:docChg chg="undo custSel addSld delSld modSld sldOrd">
      <pc:chgData name="USB - ANP - Edinaldo Juarez" userId="1b83f35e-be5e-4501-83a4-9033d6a01cc7" providerId="ADAL" clId="{D0FFE1E6-1FC1-4BAA-8657-039AB8F3BC97}" dt="2024-04-27T02:43:18.599" v="977"/>
      <pc:docMkLst>
        <pc:docMk/>
      </pc:docMkLst>
      <pc:sldChg chg="modSp mod ord">
        <pc:chgData name="USB - ANP - Edinaldo Juarez" userId="1b83f35e-be5e-4501-83a4-9033d6a01cc7" providerId="ADAL" clId="{D0FFE1E6-1FC1-4BAA-8657-039AB8F3BC97}" dt="2024-04-27T01:59:33.843" v="738" actId="20577"/>
        <pc:sldMkLst>
          <pc:docMk/>
          <pc:sldMk cId="517853255" sldId="256"/>
        </pc:sldMkLst>
        <pc:spChg chg="mod">
          <ac:chgData name="USB - ANP - Edinaldo Juarez" userId="1b83f35e-be5e-4501-83a4-9033d6a01cc7" providerId="ADAL" clId="{D0FFE1E6-1FC1-4BAA-8657-039AB8F3BC97}" dt="2024-04-27T01:59:33.843" v="738" actId="20577"/>
          <ac:spMkLst>
            <pc:docMk/>
            <pc:sldMk cId="517853255" sldId="256"/>
            <ac:spMk id="4" creationId="{BD19851F-4305-4854-B51C-49F1E47FE452}"/>
          </ac:spMkLst>
        </pc:spChg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0" sldId="262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0" sldId="263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2320136640" sldId="283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828403198" sldId="285"/>
        </pc:sldMkLst>
      </pc:sldChg>
      <pc:sldChg chg="addSp delSp modSp mod ord">
        <pc:chgData name="USB - ANP - Edinaldo Juarez" userId="1b83f35e-be5e-4501-83a4-9033d6a01cc7" providerId="ADAL" clId="{D0FFE1E6-1FC1-4BAA-8657-039AB8F3BC97}" dt="2024-04-27T02:03:16.986" v="771" actId="14826"/>
        <pc:sldMkLst>
          <pc:docMk/>
          <pc:sldMk cId="562941178" sldId="353"/>
        </pc:sldMkLst>
        <pc:spChg chg="mod">
          <ac:chgData name="USB - ANP - Edinaldo Juarez" userId="1b83f35e-be5e-4501-83a4-9033d6a01cc7" providerId="ADAL" clId="{D0FFE1E6-1FC1-4BAA-8657-039AB8F3BC97}" dt="2024-04-27T02:00:52.332" v="754" actId="14100"/>
          <ac:spMkLst>
            <pc:docMk/>
            <pc:sldMk cId="562941178" sldId="353"/>
            <ac:spMk id="4" creationId="{00000000-0000-0000-0000-000000000000}"/>
          </ac:spMkLst>
        </pc:spChg>
        <pc:spChg chg="add del mod">
          <ac:chgData name="USB - ANP - Edinaldo Juarez" userId="1b83f35e-be5e-4501-83a4-9033d6a01cc7" providerId="ADAL" clId="{D0FFE1E6-1FC1-4BAA-8657-039AB8F3BC97}" dt="2024-04-27T02:02:54.450" v="770" actId="478"/>
          <ac:spMkLst>
            <pc:docMk/>
            <pc:sldMk cId="562941178" sldId="353"/>
            <ac:spMk id="5" creationId="{CD21B9C6-9B37-0A2D-3DB0-85086B43E18F}"/>
          </ac:spMkLst>
        </pc:spChg>
        <pc:spChg chg="add mod">
          <ac:chgData name="USB - ANP - Edinaldo Juarez" userId="1b83f35e-be5e-4501-83a4-9033d6a01cc7" providerId="ADAL" clId="{D0FFE1E6-1FC1-4BAA-8657-039AB8F3BC97}" dt="2024-04-27T02:02:40.218" v="769" actId="13926"/>
          <ac:spMkLst>
            <pc:docMk/>
            <pc:sldMk cId="562941178" sldId="353"/>
            <ac:spMk id="7" creationId="{C416032D-20DE-760E-CD0B-5474F6D84C9C}"/>
          </ac:spMkLst>
        </pc:spChg>
        <pc:spChg chg="del mod">
          <ac:chgData name="USB - ANP - Edinaldo Juarez" userId="1b83f35e-be5e-4501-83a4-9033d6a01cc7" providerId="ADAL" clId="{D0FFE1E6-1FC1-4BAA-8657-039AB8F3BC97}" dt="2024-04-27T02:01:35.535" v="755" actId="478"/>
          <ac:spMkLst>
            <pc:docMk/>
            <pc:sldMk cId="562941178" sldId="353"/>
            <ac:spMk id="8" creationId="{00000000-0000-0000-0000-000000000000}"/>
          </ac:spMkLst>
        </pc:spChg>
        <pc:picChg chg="mod">
          <ac:chgData name="USB - ANP - Edinaldo Juarez" userId="1b83f35e-be5e-4501-83a4-9033d6a01cc7" providerId="ADAL" clId="{D0FFE1E6-1FC1-4BAA-8657-039AB8F3BC97}" dt="2024-04-27T02:03:16.986" v="771" actId="14826"/>
          <ac:picMkLst>
            <pc:docMk/>
            <pc:sldMk cId="562941178" sldId="353"/>
            <ac:picMk id="13" creationId="{7670764F-2360-3F88-8FE9-FD6417557F47}"/>
          </ac:picMkLst>
        </pc:picChg>
      </pc:sldChg>
      <pc:sldChg chg="ord">
        <pc:chgData name="USB - ANP - Edinaldo Juarez" userId="1b83f35e-be5e-4501-83a4-9033d6a01cc7" providerId="ADAL" clId="{D0FFE1E6-1FC1-4BAA-8657-039AB8F3BC97}" dt="2024-04-27T00:27:29.246" v="87"/>
        <pc:sldMkLst>
          <pc:docMk/>
          <pc:sldMk cId="697528372" sldId="370"/>
        </pc:sldMkLst>
      </pc:sldChg>
      <pc:sldChg chg="del">
        <pc:chgData name="USB - ANP - Edinaldo Juarez" userId="1b83f35e-be5e-4501-83a4-9033d6a01cc7" providerId="ADAL" clId="{D0FFE1E6-1FC1-4BAA-8657-039AB8F3BC97}" dt="2024-04-27T01:12:46.164" v="642" actId="47"/>
        <pc:sldMkLst>
          <pc:docMk/>
          <pc:sldMk cId="923545671" sldId="372"/>
        </pc:sldMkLst>
      </pc:sldChg>
      <pc:sldChg chg="addSp delSp modSp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958427157" sldId="408"/>
        </pc:sldMkLst>
        <pc:spChg chg="add del mod">
          <ac:chgData name="USB - ANP - Edinaldo Juarez" userId="1b83f35e-be5e-4501-83a4-9033d6a01cc7" providerId="ADAL" clId="{D0FFE1E6-1FC1-4BAA-8657-039AB8F3BC97}" dt="2024-04-27T00:26:56.945" v="73" actId="478"/>
          <ac:spMkLst>
            <pc:docMk/>
            <pc:sldMk cId="3958427157" sldId="408"/>
            <ac:spMk id="4" creationId="{02644EA1-A1C6-17EE-E103-28C3BF38DFD3}"/>
          </ac:spMkLst>
        </pc:spChg>
        <pc:spChg chg="add del mod">
          <ac:chgData name="USB - ANP - Edinaldo Juarez" userId="1b83f35e-be5e-4501-83a4-9033d6a01cc7" providerId="ADAL" clId="{D0FFE1E6-1FC1-4BAA-8657-039AB8F3BC97}" dt="2024-04-27T00:26:56.945" v="73" actId="478"/>
          <ac:spMkLst>
            <pc:docMk/>
            <pc:sldMk cId="3958427157" sldId="408"/>
            <ac:spMk id="6" creationId="{07A6350F-05AC-41E7-3353-D549E0EA49F1}"/>
          </ac:spMkLst>
        </pc:spChg>
        <pc:spChg chg="add mod">
          <ac:chgData name="USB - ANP - Edinaldo Juarez" userId="1b83f35e-be5e-4501-83a4-9033d6a01cc7" providerId="ADAL" clId="{D0FFE1E6-1FC1-4BAA-8657-039AB8F3BC97}" dt="2024-04-27T00:26:42.801" v="71" actId="478"/>
          <ac:spMkLst>
            <pc:docMk/>
            <pc:sldMk cId="3958427157" sldId="408"/>
            <ac:spMk id="7" creationId="{9316C9E9-E53F-5A3D-7A58-8997F99FFCFC}"/>
          </ac:spMkLst>
        </pc:spChg>
        <pc:spChg chg="add del mod">
          <ac:chgData name="USB - ANP - Edinaldo Juarez" userId="1b83f35e-be5e-4501-83a4-9033d6a01cc7" providerId="ADAL" clId="{D0FFE1E6-1FC1-4BAA-8657-039AB8F3BC97}" dt="2024-04-27T00:26:58.777" v="74" actId="478"/>
          <ac:spMkLst>
            <pc:docMk/>
            <pc:sldMk cId="3958427157" sldId="408"/>
            <ac:spMk id="8" creationId="{2FE80C01-C2A8-7072-DC36-1A7350C3F488}"/>
          </ac:spMkLst>
        </pc:spChg>
        <pc:spChg chg="add del">
          <ac:chgData name="USB - ANP - Edinaldo Juarez" userId="1b83f35e-be5e-4501-83a4-9033d6a01cc7" providerId="ADAL" clId="{D0FFE1E6-1FC1-4BAA-8657-039AB8F3BC97}" dt="2024-04-27T00:26:56.945" v="73" actId="478"/>
          <ac:spMkLst>
            <pc:docMk/>
            <pc:sldMk cId="3958427157" sldId="408"/>
            <ac:spMk id="11" creationId="{A720F25F-904B-4AA2-9CB6-69411308A123}"/>
          </ac:spMkLst>
        </pc:spChg>
        <pc:spChg chg="del">
          <ac:chgData name="USB - ANP - Edinaldo Juarez" userId="1b83f35e-be5e-4501-83a4-9033d6a01cc7" providerId="ADAL" clId="{D0FFE1E6-1FC1-4BAA-8657-039AB8F3BC97}" dt="2024-04-27T00:26:34.598" v="70" actId="478"/>
          <ac:spMkLst>
            <pc:docMk/>
            <pc:sldMk cId="3958427157" sldId="408"/>
            <ac:spMk id="12" creationId="{1E8460F6-201F-66C0-C220-75CBEF238A48}"/>
          </ac:spMkLst>
        </pc:spChg>
        <pc:spChg chg="del">
          <ac:chgData name="USB - ANP - Edinaldo Juarez" userId="1b83f35e-be5e-4501-83a4-9033d6a01cc7" providerId="ADAL" clId="{D0FFE1E6-1FC1-4BAA-8657-039AB8F3BC97}" dt="2024-04-27T00:26:32.391" v="69" actId="478"/>
          <ac:spMkLst>
            <pc:docMk/>
            <pc:sldMk cId="3958427157" sldId="408"/>
            <ac:spMk id="13" creationId="{52DD8A77-CBEA-9EC1-C2F3-ACD71BD83319}"/>
          </ac:spMkLst>
        </pc:spChg>
        <pc:spChg chg="add del">
          <ac:chgData name="USB - ANP - Edinaldo Juarez" userId="1b83f35e-be5e-4501-83a4-9033d6a01cc7" providerId="ADAL" clId="{D0FFE1E6-1FC1-4BAA-8657-039AB8F3BC97}" dt="2024-04-27T00:27:11.266" v="77" actId="22"/>
          <ac:spMkLst>
            <pc:docMk/>
            <pc:sldMk cId="3958427157" sldId="408"/>
            <ac:spMk id="17" creationId="{C9E15521-044F-8138-AE81-F91893CEBD9D}"/>
          </ac:spMkLst>
        </pc:spChg>
        <pc:spChg chg="add mod">
          <ac:chgData name="USB - ANP - Edinaldo Juarez" userId="1b83f35e-be5e-4501-83a4-9033d6a01cc7" providerId="ADAL" clId="{D0FFE1E6-1FC1-4BAA-8657-039AB8F3BC97}" dt="2024-04-27T01:06:41.288" v="614" actId="1076"/>
          <ac:spMkLst>
            <pc:docMk/>
            <pc:sldMk cId="3958427157" sldId="408"/>
            <ac:spMk id="18" creationId="{FE6264AF-20A9-ACEB-1E85-9BE73C933A37}"/>
          </ac:spMkLst>
        </pc:spChg>
        <pc:spChg chg="add mod">
          <ac:chgData name="USB - ANP - Edinaldo Juarez" userId="1b83f35e-be5e-4501-83a4-9033d6a01cc7" providerId="ADAL" clId="{D0FFE1E6-1FC1-4BAA-8657-039AB8F3BC97}" dt="2024-04-27T01:54:29.908" v="731" actId="5793"/>
          <ac:spMkLst>
            <pc:docMk/>
            <pc:sldMk cId="3958427157" sldId="408"/>
            <ac:spMk id="19" creationId="{A37F2532-AC5D-70C4-2052-F2D65D1674F5}"/>
          </ac:spMkLst>
        </pc:spChg>
        <pc:grpChg chg="add del">
          <ac:chgData name="USB - ANP - Edinaldo Juarez" userId="1b83f35e-be5e-4501-83a4-9033d6a01cc7" providerId="ADAL" clId="{D0FFE1E6-1FC1-4BAA-8657-039AB8F3BC97}" dt="2024-04-27T00:26:56.945" v="73" actId="478"/>
          <ac:grpSpMkLst>
            <pc:docMk/>
            <pc:sldMk cId="3958427157" sldId="408"/>
            <ac:grpSpMk id="14" creationId="{20554776-901C-3B2D-9C65-95C609B8E03F}"/>
          </ac:grpSpMkLst>
        </pc:grpChg>
        <pc:grpChg chg="add mod">
          <ac:chgData name="USB - ANP - Edinaldo Juarez" userId="1b83f35e-be5e-4501-83a4-9033d6a01cc7" providerId="ADAL" clId="{D0FFE1E6-1FC1-4BAA-8657-039AB8F3BC97}" dt="2024-04-27T01:06:36.038" v="609" actId="27636"/>
          <ac:grpSpMkLst>
            <pc:docMk/>
            <pc:sldMk cId="3958427157" sldId="408"/>
            <ac:grpSpMk id="20" creationId="{5AD4B1F4-B43F-6F95-6F91-4A600D8F7D07}"/>
          </ac:grpSpMkLst>
        </pc:grpChg>
        <pc:picChg chg="add del">
          <ac:chgData name="USB - ANP - Edinaldo Juarez" userId="1b83f35e-be5e-4501-83a4-9033d6a01cc7" providerId="ADAL" clId="{D0FFE1E6-1FC1-4BAA-8657-039AB8F3BC97}" dt="2024-04-27T00:26:49.219" v="72" actId="478"/>
          <ac:picMkLst>
            <pc:docMk/>
            <pc:sldMk cId="3958427157" sldId="408"/>
            <ac:picMk id="2" creationId="{D14898CB-5AC4-2475-B6D5-B74007A15A92}"/>
          </ac:picMkLst>
        </pc:picChg>
        <pc:picChg chg="add del mod">
          <ac:chgData name="USB - ANP - Edinaldo Juarez" userId="1b83f35e-be5e-4501-83a4-9033d6a01cc7" providerId="ADAL" clId="{D0FFE1E6-1FC1-4BAA-8657-039AB8F3BC97}" dt="2024-04-27T00:26:56.945" v="73" actId="478"/>
          <ac:picMkLst>
            <pc:docMk/>
            <pc:sldMk cId="3958427157" sldId="408"/>
            <ac:picMk id="9" creationId="{24426D4C-56B2-463F-99F9-8F6C8EBBC003}"/>
          </ac:picMkLst>
        </pc:picChg>
        <pc:picChg chg="mod">
          <ac:chgData name="USB - ANP - Edinaldo Juarez" userId="1b83f35e-be5e-4501-83a4-9033d6a01cc7" providerId="ADAL" clId="{D0FFE1E6-1FC1-4BAA-8657-039AB8F3BC97}" dt="2024-04-27T01:06:35.907" v="608"/>
          <ac:picMkLst>
            <pc:docMk/>
            <pc:sldMk cId="3958427157" sldId="408"/>
            <ac:picMk id="21" creationId="{EF73755B-383C-D09D-F75C-6BF36C73F779}"/>
          </ac:picMkLst>
        </pc:picChg>
        <pc:picChg chg="mod">
          <ac:chgData name="USB - ANP - Edinaldo Juarez" userId="1b83f35e-be5e-4501-83a4-9033d6a01cc7" providerId="ADAL" clId="{D0FFE1E6-1FC1-4BAA-8657-039AB8F3BC97}" dt="2024-04-27T01:06:35.907" v="608"/>
          <ac:picMkLst>
            <pc:docMk/>
            <pc:sldMk cId="3958427157" sldId="408"/>
            <ac:picMk id="22" creationId="{3262F073-A80A-6B43-2A42-76E917B170D7}"/>
          </ac:picMkLst>
        </pc:picChg>
        <pc:picChg chg="add mod">
          <ac:chgData name="USB - ANP - Edinaldo Juarez" userId="1b83f35e-be5e-4501-83a4-9033d6a01cc7" providerId="ADAL" clId="{D0FFE1E6-1FC1-4BAA-8657-039AB8F3BC97}" dt="2024-04-27T01:54:47.899" v="735" actId="1440"/>
          <ac:picMkLst>
            <pc:docMk/>
            <pc:sldMk cId="3958427157" sldId="408"/>
            <ac:picMk id="24" creationId="{16BECB13-9B1F-FDDF-AA42-F0C4B57D7079}"/>
          </ac:picMkLst>
        </pc:picChg>
      </pc:sldChg>
      <pc:sldChg chg="addSp modSp mod ord">
        <pc:chgData name="USB - ANP - Edinaldo Juarez" userId="1b83f35e-be5e-4501-83a4-9033d6a01cc7" providerId="ADAL" clId="{D0FFE1E6-1FC1-4BAA-8657-039AB8F3BC97}" dt="2024-04-27T02:43:08.697" v="974"/>
        <pc:sldMkLst>
          <pc:docMk/>
          <pc:sldMk cId="3356932814" sldId="2438"/>
        </pc:sldMkLst>
        <pc:picChg chg="add mod">
          <ac:chgData name="USB - ANP - Edinaldo Juarez" userId="1b83f35e-be5e-4501-83a4-9033d6a01cc7" providerId="ADAL" clId="{D0FFE1E6-1FC1-4BAA-8657-039AB8F3BC97}" dt="2024-04-27T02:43:03.275" v="972" actId="1076"/>
          <ac:picMkLst>
            <pc:docMk/>
            <pc:sldMk cId="3356932814" sldId="2438"/>
            <ac:picMk id="3" creationId="{879F400A-C2D6-DE2A-941E-7EE073A4D398}"/>
          </ac:picMkLst>
        </pc:picChg>
      </pc:sldChg>
      <pc:sldChg chg="delSp del mod">
        <pc:chgData name="USB - ANP - Edinaldo Juarez" userId="1b83f35e-be5e-4501-83a4-9033d6a01cc7" providerId="ADAL" clId="{D0FFE1E6-1FC1-4BAA-8657-039AB8F3BC97}" dt="2024-04-27T01:01:42.766" v="544" actId="47"/>
        <pc:sldMkLst>
          <pc:docMk/>
          <pc:sldMk cId="2302526945" sldId="2439"/>
        </pc:sldMkLst>
        <pc:spChg chg="del">
          <ac:chgData name="USB - ANP - Edinaldo Juarez" userId="1b83f35e-be5e-4501-83a4-9033d6a01cc7" providerId="ADAL" clId="{D0FFE1E6-1FC1-4BAA-8657-039AB8F3BC97}" dt="2024-04-27T00:20:50.730" v="27" actId="478"/>
          <ac:spMkLst>
            <pc:docMk/>
            <pc:sldMk cId="2302526945" sldId="2439"/>
            <ac:spMk id="7" creationId="{F1B0D147-CEFE-1CEC-70F9-0F33DAF50D35}"/>
          </ac:spMkLst>
        </pc:spChg>
      </pc:sldChg>
      <pc:sldChg chg="ord">
        <pc:chgData name="USB - ANP - Edinaldo Juarez" userId="1b83f35e-be5e-4501-83a4-9033d6a01cc7" providerId="ADAL" clId="{D0FFE1E6-1FC1-4BAA-8657-039AB8F3BC97}" dt="2024-04-27T00:28:01.979" v="89"/>
        <pc:sldMkLst>
          <pc:docMk/>
          <pc:sldMk cId="1574774327" sldId="2442"/>
        </pc:sldMkLst>
      </pc:sldChg>
      <pc:sldChg chg="addSp modSp mod ord">
        <pc:chgData name="USB - ANP - Edinaldo Juarez" userId="1b83f35e-be5e-4501-83a4-9033d6a01cc7" providerId="ADAL" clId="{D0FFE1E6-1FC1-4BAA-8657-039AB8F3BC97}" dt="2024-04-27T02:31:02.317" v="951" actId="1076"/>
        <pc:sldMkLst>
          <pc:docMk/>
          <pc:sldMk cId="2603211541" sldId="2443"/>
        </pc:sldMkLst>
        <pc:spChg chg="add mod">
          <ac:chgData name="USB - ANP - Edinaldo Juarez" userId="1b83f35e-be5e-4501-83a4-9033d6a01cc7" providerId="ADAL" clId="{D0FFE1E6-1FC1-4BAA-8657-039AB8F3BC97}" dt="2024-04-27T02:00:25.482" v="744" actId="208"/>
          <ac:spMkLst>
            <pc:docMk/>
            <pc:sldMk cId="2603211541" sldId="2443"/>
            <ac:spMk id="5" creationId="{A88D131B-080E-533A-1655-CBDD7FC875E9}"/>
          </ac:spMkLst>
        </pc:spChg>
        <pc:spChg chg="add mod">
          <ac:chgData name="USB - ANP - Edinaldo Juarez" userId="1b83f35e-be5e-4501-83a4-9033d6a01cc7" providerId="ADAL" clId="{D0FFE1E6-1FC1-4BAA-8657-039AB8F3BC97}" dt="2024-04-27T02:30:52.415" v="949"/>
          <ac:spMkLst>
            <pc:docMk/>
            <pc:sldMk cId="2603211541" sldId="2443"/>
            <ac:spMk id="6" creationId="{EDCD8428-01F5-21D5-9008-037F6BDDF2A6}"/>
          </ac:spMkLst>
        </pc:spChg>
        <pc:picChg chg="mod">
          <ac:chgData name="USB - ANP - Edinaldo Juarez" userId="1b83f35e-be5e-4501-83a4-9033d6a01cc7" providerId="ADAL" clId="{D0FFE1E6-1FC1-4BAA-8657-039AB8F3BC97}" dt="2024-04-27T02:31:02.317" v="951" actId="1076"/>
          <ac:picMkLst>
            <pc:docMk/>
            <pc:sldMk cId="2603211541" sldId="2443"/>
            <ac:picMk id="2" creationId="{ADF3A1B3-B517-AB70-6EBB-00A0FE8CF96D}"/>
          </ac:picMkLst>
        </pc:picChg>
      </pc:sldChg>
      <pc:sldChg chg="del">
        <pc:chgData name="USB - ANP - Edinaldo Juarez" userId="1b83f35e-be5e-4501-83a4-9033d6a01cc7" providerId="ADAL" clId="{D0FFE1E6-1FC1-4BAA-8657-039AB8F3BC97}" dt="2024-04-27T00:18:10.100" v="2" actId="47"/>
        <pc:sldMkLst>
          <pc:docMk/>
          <pc:sldMk cId="414456366" sldId="2446"/>
        </pc:sldMkLst>
      </pc:sldChg>
      <pc:sldChg chg="ord">
        <pc:chgData name="USB - ANP - Edinaldo Juarez" userId="1b83f35e-be5e-4501-83a4-9033d6a01cc7" providerId="ADAL" clId="{D0FFE1E6-1FC1-4BAA-8657-039AB8F3BC97}" dt="2024-04-27T02:43:18.599" v="977"/>
        <pc:sldMkLst>
          <pc:docMk/>
          <pc:sldMk cId="2100995759" sldId="2447"/>
        </pc:sldMkLst>
      </pc:sldChg>
      <pc:sldChg chg="del">
        <pc:chgData name="USB - ANP - Edinaldo Juarez" userId="1b83f35e-be5e-4501-83a4-9033d6a01cc7" providerId="ADAL" clId="{D0FFE1E6-1FC1-4BAA-8657-039AB8F3BC97}" dt="2024-04-27T01:12:48.657" v="643" actId="47"/>
        <pc:sldMkLst>
          <pc:docMk/>
          <pc:sldMk cId="3411795248" sldId="2448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561679112" sldId="2449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981649981" sldId="2450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774233280" sldId="2451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3818645756" sldId="2452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330330970" sldId="2453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2385392309" sldId="2454"/>
        </pc:sldMkLst>
      </pc:sldChg>
      <pc:sldChg chg="addSp delSp mod">
        <pc:chgData name="USB - ANP - Edinaldo Juarez" userId="1b83f35e-be5e-4501-83a4-9033d6a01cc7" providerId="ADAL" clId="{D0FFE1E6-1FC1-4BAA-8657-039AB8F3BC97}" dt="2024-04-27T00:18:03.013" v="1" actId="22"/>
        <pc:sldMkLst>
          <pc:docMk/>
          <pc:sldMk cId="0" sldId="2462"/>
        </pc:sldMkLst>
        <pc:picChg chg="add">
          <ac:chgData name="USB - ANP - Edinaldo Juarez" userId="1b83f35e-be5e-4501-83a4-9033d6a01cc7" providerId="ADAL" clId="{D0FFE1E6-1FC1-4BAA-8657-039AB8F3BC97}" dt="2024-04-27T00:18:03.013" v="1" actId="22"/>
          <ac:picMkLst>
            <pc:docMk/>
            <pc:sldMk cId="0" sldId="2462"/>
            <ac:picMk id="3" creationId="{D9481F8D-6247-F78C-46FE-87F61DDD754A}"/>
          </ac:picMkLst>
        </pc:picChg>
        <pc:picChg chg="del">
          <ac:chgData name="USB - ANP - Edinaldo Juarez" userId="1b83f35e-be5e-4501-83a4-9033d6a01cc7" providerId="ADAL" clId="{D0FFE1E6-1FC1-4BAA-8657-039AB8F3BC97}" dt="2024-04-27T00:18:01.881" v="0" actId="478"/>
          <ac:picMkLst>
            <pc:docMk/>
            <pc:sldMk cId="0" sldId="2462"/>
            <ac:picMk id="5" creationId="{D9EC0616-E87C-763D-605B-701D9537FFEE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0:38:57.096" v="267" actId="47"/>
        <pc:sldMkLst>
          <pc:docMk/>
          <pc:sldMk cId="1606044582" sldId="2463"/>
        </pc:sldMkLst>
        <pc:spChg chg="add mod">
          <ac:chgData name="USB - ANP - Edinaldo Juarez" userId="1b83f35e-be5e-4501-83a4-9033d6a01cc7" providerId="ADAL" clId="{D0FFE1E6-1FC1-4BAA-8657-039AB8F3BC97}" dt="2024-04-27T00:30:14.334" v="110" actId="20577"/>
          <ac:spMkLst>
            <pc:docMk/>
            <pc:sldMk cId="1606044582" sldId="2463"/>
            <ac:spMk id="3" creationId="{E393F03D-5DF6-30C9-23DF-3764FAE589A6}"/>
          </ac:spMkLst>
        </pc:spChg>
        <pc:spChg chg="add mod">
          <ac:chgData name="USB - ANP - Edinaldo Juarez" userId="1b83f35e-be5e-4501-83a4-9033d6a01cc7" providerId="ADAL" clId="{D0FFE1E6-1FC1-4BAA-8657-039AB8F3BC97}" dt="2024-04-27T00:30:17.463" v="111" actId="5793"/>
          <ac:spMkLst>
            <pc:docMk/>
            <pc:sldMk cId="1606044582" sldId="2463"/>
            <ac:spMk id="4" creationId="{4638B132-6C5A-DD2F-0686-F3EF4A9FC51B}"/>
          </ac:spMkLst>
        </pc:spChg>
        <pc:grpChg chg="add mod">
          <ac:chgData name="USB - ANP - Edinaldo Juarez" userId="1b83f35e-be5e-4501-83a4-9033d6a01cc7" providerId="ADAL" clId="{D0FFE1E6-1FC1-4BAA-8657-039AB8F3BC97}" dt="2024-04-27T00:28:51.462" v="92"/>
          <ac:grpSpMkLst>
            <pc:docMk/>
            <pc:sldMk cId="1606044582" sldId="2463"/>
            <ac:grpSpMk id="5" creationId="{DABDC929-ADA5-D4B0-AC68-0657C5809528}"/>
          </ac:grpSpMkLst>
        </pc:grpChg>
        <pc:picChg chg="mod">
          <ac:chgData name="USB - ANP - Edinaldo Juarez" userId="1b83f35e-be5e-4501-83a4-9033d6a01cc7" providerId="ADAL" clId="{D0FFE1E6-1FC1-4BAA-8657-039AB8F3BC97}" dt="2024-04-27T00:28:51.462" v="92"/>
          <ac:picMkLst>
            <pc:docMk/>
            <pc:sldMk cId="1606044582" sldId="2463"/>
            <ac:picMk id="6" creationId="{13368A3B-5828-EDE5-F6AF-B12931B4763E}"/>
          </ac:picMkLst>
        </pc:picChg>
        <pc:picChg chg="mod">
          <ac:chgData name="USB - ANP - Edinaldo Juarez" userId="1b83f35e-be5e-4501-83a4-9033d6a01cc7" providerId="ADAL" clId="{D0FFE1E6-1FC1-4BAA-8657-039AB8F3BC97}" dt="2024-04-27T00:28:51.462" v="92"/>
          <ac:picMkLst>
            <pc:docMk/>
            <pc:sldMk cId="1606044582" sldId="2463"/>
            <ac:picMk id="7" creationId="{5C121B6C-D20F-F042-A35C-FFD999259CCB}"/>
          </ac:picMkLst>
        </pc:picChg>
      </pc:sldChg>
      <pc:sldChg chg="addSp delSp 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990012930" sldId="2464"/>
        </pc:sldMkLst>
        <pc:spChg chg="add mod">
          <ac:chgData name="USB - ANP - Edinaldo Juarez" userId="1b83f35e-be5e-4501-83a4-9033d6a01cc7" providerId="ADAL" clId="{D0FFE1E6-1FC1-4BAA-8657-039AB8F3BC97}" dt="2024-04-27T00:39:18.508" v="273" actId="1076"/>
          <ac:spMkLst>
            <pc:docMk/>
            <pc:sldMk cId="1990012930" sldId="2464"/>
            <ac:spMk id="3" creationId="{FC0B78F4-AC73-93FB-B36E-E2E34B2D477D}"/>
          </ac:spMkLst>
        </pc:spChg>
        <pc:spChg chg="add mod">
          <ac:chgData name="USB - ANP - Edinaldo Juarez" userId="1b83f35e-be5e-4501-83a4-9033d6a01cc7" providerId="ADAL" clId="{D0FFE1E6-1FC1-4BAA-8657-039AB8F3BC97}" dt="2024-04-27T01:50:10.713" v="687" actId="20577"/>
          <ac:spMkLst>
            <pc:docMk/>
            <pc:sldMk cId="1990012930" sldId="2464"/>
            <ac:spMk id="4" creationId="{DE4CB9B6-EDFD-6101-A996-F6E971C871DB}"/>
          </ac:spMkLst>
        </pc:spChg>
        <pc:grpChg chg="add mod">
          <ac:chgData name="USB - ANP - Edinaldo Juarez" userId="1b83f35e-be5e-4501-83a4-9033d6a01cc7" providerId="ADAL" clId="{D0FFE1E6-1FC1-4BAA-8657-039AB8F3BC97}" dt="2024-04-27T00:39:08.297" v="269" actId="27636"/>
          <ac:grpSpMkLst>
            <pc:docMk/>
            <pc:sldMk cId="1990012930" sldId="2464"/>
            <ac:grpSpMk id="5" creationId="{0F687A41-F269-622A-CB02-24DED305DB17}"/>
          </ac:grpSpMkLst>
        </pc:grpChg>
        <pc:picChg chg="mod">
          <ac:chgData name="USB - ANP - Edinaldo Juarez" userId="1b83f35e-be5e-4501-83a4-9033d6a01cc7" providerId="ADAL" clId="{D0FFE1E6-1FC1-4BAA-8657-039AB8F3BC97}" dt="2024-04-27T00:39:08.158" v="268"/>
          <ac:picMkLst>
            <pc:docMk/>
            <pc:sldMk cId="1990012930" sldId="2464"/>
            <ac:picMk id="6" creationId="{3268C92C-7FBE-D4A5-90F0-04D0539693AB}"/>
          </ac:picMkLst>
        </pc:picChg>
        <pc:picChg chg="mod">
          <ac:chgData name="USB - ANP - Edinaldo Juarez" userId="1b83f35e-be5e-4501-83a4-9033d6a01cc7" providerId="ADAL" clId="{D0FFE1E6-1FC1-4BAA-8657-039AB8F3BC97}" dt="2024-04-27T00:39:08.158" v="268"/>
          <ac:picMkLst>
            <pc:docMk/>
            <pc:sldMk cId="1990012930" sldId="2464"/>
            <ac:picMk id="7" creationId="{2CA7F2BA-1A01-41AB-1336-49AA29DAD810}"/>
          </ac:picMkLst>
        </pc:picChg>
        <pc:picChg chg="add mod">
          <ac:chgData name="USB - ANP - Edinaldo Juarez" userId="1b83f35e-be5e-4501-83a4-9033d6a01cc7" providerId="ADAL" clId="{D0FFE1E6-1FC1-4BAA-8657-039AB8F3BC97}" dt="2024-04-27T01:50:19.857" v="691" actId="14100"/>
          <ac:picMkLst>
            <pc:docMk/>
            <pc:sldMk cId="1990012930" sldId="2464"/>
            <ac:picMk id="9" creationId="{79053733-26DA-F0E9-36BC-1A8D96A46169}"/>
          </ac:picMkLst>
        </pc:picChg>
        <pc:picChg chg="add del">
          <ac:chgData name="USB - ANP - Edinaldo Juarez" userId="1b83f35e-be5e-4501-83a4-9033d6a01cc7" providerId="ADAL" clId="{D0FFE1E6-1FC1-4BAA-8657-039AB8F3BC97}" dt="2024-04-27T01:26:40.488" v="650" actId="478"/>
          <ac:picMkLst>
            <pc:docMk/>
            <pc:sldMk cId="1990012930" sldId="2464"/>
            <ac:picMk id="2050" creationId="{BBF3A593-BA66-4A14-D8EA-74369A62B92C}"/>
          </ac:picMkLst>
        </pc:picChg>
      </pc:sldChg>
      <pc:sldChg chg="addSp modSp add del mod ord">
        <pc:chgData name="USB - ANP - Edinaldo Juarez" userId="1b83f35e-be5e-4501-83a4-9033d6a01cc7" providerId="ADAL" clId="{D0FFE1E6-1FC1-4BAA-8657-039AB8F3BC97}" dt="2024-04-27T02:14:10.209" v="857" actId="47"/>
        <pc:sldMkLst>
          <pc:docMk/>
          <pc:sldMk cId="2300375841" sldId="2465"/>
        </pc:sldMkLst>
        <pc:spChg chg="add mod">
          <ac:chgData name="USB - ANP - Edinaldo Juarez" userId="1b83f35e-be5e-4501-83a4-9033d6a01cc7" providerId="ADAL" clId="{D0FFE1E6-1FC1-4BAA-8657-039AB8F3BC97}" dt="2024-04-27T00:42:36.891" v="300" actId="1076"/>
          <ac:spMkLst>
            <pc:docMk/>
            <pc:sldMk cId="2300375841" sldId="2465"/>
            <ac:spMk id="3" creationId="{5ABFAF97-5B0D-24E1-D97A-92DEA7831045}"/>
          </ac:spMkLst>
        </pc:spChg>
        <pc:spChg chg="add mod">
          <ac:chgData name="USB - ANP - Edinaldo Juarez" userId="1b83f35e-be5e-4501-83a4-9033d6a01cc7" providerId="ADAL" clId="{D0FFE1E6-1FC1-4BAA-8657-039AB8F3BC97}" dt="2024-04-27T01:48:16.267" v="660" actId="1076"/>
          <ac:spMkLst>
            <pc:docMk/>
            <pc:sldMk cId="2300375841" sldId="2465"/>
            <ac:spMk id="4" creationId="{C275F272-F0FD-EAC8-4F50-5B232D7E3220}"/>
          </ac:spMkLst>
        </pc:spChg>
        <pc:grpChg chg="add mod">
          <ac:chgData name="USB - ANP - Edinaldo Juarez" userId="1b83f35e-be5e-4501-83a4-9033d6a01cc7" providerId="ADAL" clId="{D0FFE1E6-1FC1-4BAA-8657-039AB8F3BC97}" dt="2024-04-27T00:42:16.059" v="284"/>
          <ac:grpSpMkLst>
            <pc:docMk/>
            <pc:sldMk cId="2300375841" sldId="2465"/>
            <ac:grpSpMk id="5" creationId="{33E74CA1-A4A4-C04D-A898-64F57EA6E9C2}"/>
          </ac:grpSpMkLst>
        </pc:grpChg>
        <pc:picChg chg="mod">
          <ac:chgData name="USB - ANP - Edinaldo Juarez" userId="1b83f35e-be5e-4501-83a4-9033d6a01cc7" providerId="ADAL" clId="{D0FFE1E6-1FC1-4BAA-8657-039AB8F3BC97}" dt="2024-04-27T00:42:16.059" v="284"/>
          <ac:picMkLst>
            <pc:docMk/>
            <pc:sldMk cId="2300375841" sldId="2465"/>
            <ac:picMk id="6" creationId="{D0189A12-37E4-8A2A-C849-6849B979E422}"/>
          </ac:picMkLst>
        </pc:picChg>
        <pc:picChg chg="mod">
          <ac:chgData name="USB - ANP - Edinaldo Juarez" userId="1b83f35e-be5e-4501-83a4-9033d6a01cc7" providerId="ADAL" clId="{D0FFE1E6-1FC1-4BAA-8657-039AB8F3BC97}" dt="2024-04-27T00:42:16.059" v="284"/>
          <ac:picMkLst>
            <pc:docMk/>
            <pc:sldMk cId="2300375841" sldId="2465"/>
            <ac:picMk id="7" creationId="{36C60953-F323-1381-F9C3-30E0C0839047}"/>
          </ac:picMkLst>
        </pc:picChg>
        <pc:picChg chg="add mod">
          <ac:chgData name="USB - ANP - Edinaldo Juarez" userId="1b83f35e-be5e-4501-83a4-9033d6a01cc7" providerId="ADAL" clId="{D0FFE1E6-1FC1-4BAA-8657-039AB8F3BC97}" dt="2024-04-27T01:48:20.796" v="661" actId="1076"/>
          <ac:picMkLst>
            <pc:docMk/>
            <pc:sldMk cId="2300375841" sldId="2465"/>
            <ac:picMk id="9" creationId="{67CABE40-7EC2-B489-7DDE-5C5B46B695AD}"/>
          </ac:picMkLst>
        </pc:picChg>
      </pc:sldChg>
      <pc:sldChg chg="addSp delSp 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2353267366" sldId="2466"/>
        </pc:sldMkLst>
        <pc:spChg chg="add del">
          <ac:chgData name="USB - ANP - Edinaldo Juarez" userId="1b83f35e-be5e-4501-83a4-9033d6a01cc7" providerId="ADAL" clId="{D0FFE1E6-1FC1-4BAA-8657-039AB8F3BC97}" dt="2024-04-27T00:43:04.792" v="309" actId="22"/>
          <ac:spMkLst>
            <pc:docMk/>
            <pc:sldMk cId="2353267366" sldId="2466"/>
            <ac:spMk id="4" creationId="{A52934E4-EEBD-250E-76FD-89746A0CE7C4}"/>
          </ac:spMkLst>
        </pc:spChg>
        <pc:spChg chg="add mod">
          <ac:chgData name="USB - ANP - Edinaldo Juarez" userId="1b83f35e-be5e-4501-83a4-9033d6a01cc7" providerId="ADAL" clId="{D0FFE1E6-1FC1-4BAA-8657-039AB8F3BC97}" dt="2024-04-27T00:48:46.939" v="360" actId="1076"/>
          <ac:spMkLst>
            <pc:docMk/>
            <pc:sldMk cId="2353267366" sldId="2466"/>
            <ac:spMk id="5" creationId="{B35C426D-3045-E362-F890-2FCD225B7416}"/>
          </ac:spMkLst>
        </pc:spChg>
        <pc:spChg chg="add mod">
          <ac:chgData name="USB - ANP - Edinaldo Juarez" userId="1b83f35e-be5e-4501-83a4-9033d6a01cc7" providerId="ADAL" clId="{D0FFE1E6-1FC1-4BAA-8657-039AB8F3BC97}" dt="2024-04-27T00:53:06.312" v="436" actId="20577"/>
          <ac:spMkLst>
            <pc:docMk/>
            <pc:sldMk cId="2353267366" sldId="2466"/>
            <ac:spMk id="6" creationId="{B76B7667-CBD5-F558-2502-E7F68227C94C}"/>
          </ac:spMkLst>
        </pc:spChg>
        <pc:grpChg chg="add mod">
          <ac:chgData name="USB - ANP - Edinaldo Juarez" userId="1b83f35e-be5e-4501-83a4-9033d6a01cc7" providerId="ADAL" clId="{D0FFE1E6-1FC1-4BAA-8657-039AB8F3BC97}" dt="2024-04-27T00:48:39.084" v="355" actId="27636"/>
          <ac:grpSpMkLst>
            <pc:docMk/>
            <pc:sldMk cId="2353267366" sldId="2466"/>
            <ac:grpSpMk id="7" creationId="{50579909-27DF-D714-2A1A-2BFEE46DA8A0}"/>
          </ac:grpSpMkLst>
        </pc:grpChg>
        <pc:picChg chg="mod">
          <ac:chgData name="USB - ANP - Edinaldo Juarez" userId="1b83f35e-be5e-4501-83a4-9033d6a01cc7" providerId="ADAL" clId="{D0FFE1E6-1FC1-4BAA-8657-039AB8F3BC97}" dt="2024-04-27T00:48:38.984" v="354"/>
          <ac:picMkLst>
            <pc:docMk/>
            <pc:sldMk cId="2353267366" sldId="2466"/>
            <ac:picMk id="8" creationId="{BA27CE39-3F14-6FC3-646C-CEA14C1C2D64}"/>
          </ac:picMkLst>
        </pc:picChg>
        <pc:picChg chg="mod">
          <ac:chgData name="USB - ANP - Edinaldo Juarez" userId="1b83f35e-be5e-4501-83a4-9033d6a01cc7" providerId="ADAL" clId="{D0FFE1E6-1FC1-4BAA-8657-039AB8F3BC97}" dt="2024-04-27T00:48:38.984" v="354"/>
          <ac:picMkLst>
            <pc:docMk/>
            <pc:sldMk cId="2353267366" sldId="2466"/>
            <ac:picMk id="9" creationId="{3245C3D3-55FE-FC82-BF96-68E716801CF0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631786487" sldId="2467"/>
        </pc:sldMkLst>
        <pc:spChg chg="add mod">
          <ac:chgData name="USB - ANP - Edinaldo Juarez" userId="1b83f35e-be5e-4501-83a4-9033d6a01cc7" providerId="ADAL" clId="{D0FFE1E6-1FC1-4BAA-8657-039AB8F3BC97}" dt="2024-04-27T01:52:07.067" v="708" actId="20577"/>
          <ac:spMkLst>
            <pc:docMk/>
            <pc:sldMk cId="1631786487" sldId="2467"/>
            <ac:spMk id="4" creationId="{545BDF86-2361-DB5A-BCA5-DAB6E9B30BF4}"/>
          </ac:spMkLst>
        </pc:spChg>
        <pc:spChg chg="add mod">
          <ac:chgData name="USB - ANP - Edinaldo Juarez" userId="1b83f35e-be5e-4501-83a4-9033d6a01cc7" providerId="ADAL" clId="{D0FFE1E6-1FC1-4BAA-8657-039AB8F3BC97}" dt="2024-04-27T00:52:06.027" v="406"/>
          <ac:spMkLst>
            <pc:docMk/>
            <pc:sldMk cId="1631786487" sldId="2467"/>
            <ac:spMk id="5" creationId="{277AD355-D9AB-27B2-4216-A61DA9577E62}"/>
          </ac:spMkLst>
        </pc:spChg>
        <pc:spChg chg="add mod">
          <ac:chgData name="USB - ANP - Edinaldo Juarez" userId="1b83f35e-be5e-4501-83a4-9033d6a01cc7" providerId="ADAL" clId="{D0FFE1E6-1FC1-4BAA-8657-039AB8F3BC97}" dt="2024-04-27T00:53:46.703" v="443" actId="1076"/>
          <ac:spMkLst>
            <pc:docMk/>
            <pc:sldMk cId="1631786487" sldId="2467"/>
            <ac:spMk id="10" creationId="{C9657A47-08B9-FAD4-4CF0-F4A110F326D3}"/>
          </ac:spMkLst>
        </pc:spChg>
        <pc:grpChg chg="add mod">
          <ac:chgData name="USB - ANP - Edinaldo Juarez" userId="1b83f35e-be5e-4501-83a4-9033d6a01cc7" providerId="ADAL" clId="{D0FFE1E6-1FC1-4BAA-8657-039AB8F3BC97}" dt="2024-04-27T00:52:06.027" v="406"/>
          <ac:grpSpMkLst>
            <pc:docMk/>
            <pc:sldMk cId="1631786487" sldId="2467"/>
            <ac:grpSpMk id="6" creationId="{7CEFBD43-CD85-EDA9-8808-B267CD103D08}"/>
          </ac:grpSpMkLst>
        </pc:grpChg>
        <pc:picChg chg="mod">
          <ac:chgData name="USB - ANP - Edinaldo Juarez" userId="1b83f35e-be5e-4501-83a4-9033d6a01cc7" providerId="ADAL" clId="{D0FFE1E6-1FC1-4BAA-8657-039AB8F3BC97}" dt="2024-04-27T00:52:06.027" v="406"/>
          <ac:picMkLst>
            <pc:docMk/>
            <pc:sldMk cId="1631786487" sldId="2467"/>
            <ac:picMk id="7" creationId="{17AB9FE1-7855-B92A-2A14-D926A5CD270E}"/>
          </ac:picMkLst>
        </pc:picChg>
        <pc:picChg chg="mod">
          <ac:chgData name="USB - ANP - Edinaldo Juarez" userId="1b83f35e-be5e-4501-83a4-9033d6a01cc7" providerId="ADAL" clId="{D0FFE1E6-1FC1-4BAA-8657-039AB8F3BC97}" dt="2024-04-27T00:52:06.027" v="406"/>
          <ac:picMkLst>
            <pc:docMk/>
            <pc:sldMk cId="1631786487" sldId="2467"/>
            <ac:picMk id="8" creationId="{89BE5C61-A479-DCF3-B353-2967C3F807D0}"/>
          </ac:picMkLst>
        </pc:picChg>
        <pc:picChg chg="add mod">
          <ac:chgData name="USB - ANP - Edinaldo Juarez" userId="1b83f35e-be5e-4501-83a4-9033d6a01cc7" providerId="ADAL" clId="{D0FFE1E6-1FC1-4BAA-8657-039AB8F3BC97}" dt="2024-04-27T01:52:04.459" v="707" actId="1076"/>
          <ac:picMkLst>
            <pc:docMk/>
            <pc:sldMk cId="1631786487" sldId="2467"/>
            <ac:picMk id="12" creationId="{7F8210E5-E207-E5BC-F642-BE7576553A39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815216994" sldId="2468"/>
        </pc:sldMkLst>
        <pc:spChg chg="add mod">
          <ac:chgData name="USB - ANP - Edinaldo Juarez" userId="1b83f35e-be5e-4501-83a4-9033d6a01cc7" providerId="ADAL" clId="{D0FFE1E6-1FC1-4BAA-8657-039AB8F3BC97}" dt="2024-04-27T00:54:13.499" v="449" actId="1076"/>
          <ac:spMkLst>
            <pc:docMk/>
            <pc:sldMk cId="815216994" sldId="2468"/>
            <ac:spMk id="3" creationId="{8CF2AC83-AB0D-DB58-7508-3D0F377C04E2}"/>
          </ac:spMkLst>
        </pc:spChg>
        <pc:spChg chg="add mod">
          <ac:chgData name="USB - ANP - Edinaldo Juarez" userId="1b83f35e-be5e-4501-83a4-9033d6a01cc7" providerId="ADAL" clId="{D0FFE1E6-1FC1-4BAA-8657-039AB8F3BC97}" dt="2024-04-27T00:54:43.617" v="457" actId="20577"/>
          <ac:spMkLst>
            <pc:docMk/>
            <pc:sldMk cId="815216994" sldId="2468"/>
            <ac:spMk id="4" creationId="{E8660675-891F-BB80-AE3B-3EECEDE401CC}"/>
          </ac:spMkLst>
        </pc:spChg>
        <pc:grpChg chg="add mod">
          <ac:chgData name="USB - ANP - Edinaldo Juarez" userId="1b83f35e-be5e-4501-83a4-9033d6a01cc7" providerId="ADAL" clId="{D0FFE1E6-1FC1-4BAA-8657-039AB8F3BC97}" dt="2024-04-27T00:54:07.400" v="445" actId="27636"/>
          <ac:grpSpMkLst>
            <pc:docMk/>
            <pc:sldMk cId="815216994" sldId="2468"/>
            <ac:grpSpMk id="5" creationId="{D0DF1229-F9D0-9588-95C6-921758691A72}"/>
          </ac:grpSpMkLst>
        </pc:grpChg>
        <pc:picChg chg="mod">
          <ac:chgData name="USB - ANP - Edinaldo Juarez" userId="1b83f35e-be5e-4501-83a4-9033d6a01cc7" providerId="ADAL" clId="{D0FFE1E6-1FC1-4BAA-8657-039AB8F3BC97}" dt="2024-04-27T00:54:07.289" v="444"/>
          <ac:picMkLst>
            <pc:docMk/>
            <pc:sldMk cId="815216994" sldId="2468"/>
            <ac:picMk id="6" creationId="{7FA891C4-255D-9714-95C5-33965FFEE6E7}"/>
          </ac:picMkLst>
        </pc:picChg>
        <pc:picChg chg="mod">
          <ac:chgData name="USB - ANP - Edinaldo Juarez" userId="1b83f35e-be5e-4501-83a4-9033d6a01cc7" providerId="ADAL" clId="{D0FFE1E6-1FC1-4BAA-8657-039AB8F3BC97}" dt="2024-04-27T00:54:07.289" v="444"/>
          <ac:picMkLst>
            <pc:docMk/>
            <pc:sldMk cId="815216994" sldId="2468"/>
            <ac:picMk id="7" creationId="{AE3C0783-A95C-159A-20CD-E350E3518F00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611489315" sldId="2469"/>
        </pc:sldMkLst>
        <pc:spChg chg="add mod">
          <ac:chgData name="USB - ANP - Edinaldo Juarez" userId="1b83f35e-be5e-4501-83a4-9033d6a01cc7" providerId="ADAL" clId="{D0FFE1E6-1FC1-4BAA-8657-039AB8F3BC97}" dt="2024-04-27T00:57:46.621" v="481" actId="1076"/>
          <ac:spMkLst>
            <pc:docMk/>
            <pc:sldMk cId="3611489315" sldId="2469"/>
            <ac:spMk id="3" creationId="{F03BDC33-7EDE-03B2-9C55-68C04F41DD70}"/>
          </ac:spMkLst>
        </pc:spChg>
        <pc:spChg chg="add mod">
          <ac:chgData name="USB - ANP - Edinaldo Juarez" userId="1b83f35e-be5e-4501-83a4-9033d6a01cc7" providerId="ADAL" clId="{D0FFE1E6-1FC1-4BAA-8657-039AB8F3BC97}" dt="2024-04-27T00:58:12.050" v="494" actId="5793"/>
          <ac:spMkLst>
            <pc:docMk/>
            <pc:sldMk cId="3611489315" sldId="2469"/>
            <ac:spMk id="4" creationId="{78977DA1-DE1D-2764-FE53-D660F015AFDB}"/>
          </ac:spMkLst>
        </pc:spChg>
        <pc:spChg chg="add mod">
          <ac:chgData name="USB - ANP - Edinaldo Juarez" userId="1b83f35e-be5e-4501-83a4-9033d6a01cc7" providerId="ADAL" clId="{D0FFE1E6-1FC1-4BAA-8657-039AB8F3BC97}" dt="2024-04-27T01:53:14.281" v="717" actId="1076"/>
          <ac:spMkLst>
            <pc:docMk/>
            <pc:sldMk cId="3611489315" sldId="2469"/>
            <ac:spMk id="9" creationId="{FE832454-83C4-4875-16FF-67193B6630CA}"/>
          </ac:spMkLst>
        </pc:spChg>
        <pc:grpChg chg="add mod">
          <ac:chgData name="USB - ANP - Edinaldo Juarez" userId="1b83f35e-be5e-4501-83a4-9033d6a01cc7" providerId="ADAL" clId="{D0FFE1E6-1FC1-4BAA-8657-039AB8F3BC97}" dt="2024-04-27T00:57:41.032" v="476" actId="27636"/>
          <ac:grpSpMkLst>
            <pc:docMk/>
            <pc:sldMk cId="3611489315" sldId="2469"/>
            <ac:grpSpMk id="5" creationId="{9A1949B2-0BE9-05B3-D29A-98C7DD0A3D5D}"/>
          </ac:grpSpMkLst>
        </pc:grpChg>
        <pc:picChg chg="mod">
          <ac:chgData name="USB - ANP - Edinaldo Juarez" userId="1b83f35e-be5e-4501-83a4-9033d6a01cc7" providerId="ADAL" clId="{D0FFE1E6-1FC1-4BAA-8657-039AB8F3BC97}" dt="2024-04-27T00:57:40.912" v="475"/>
          <ac:picMkLst>
            <pc:docMk/>
            <pc:sldMk cId="3611489315" sldId="2469"/>
            <ac:picMk id="6" creationId="{D834AA60-4530-67D2-922B-1A302CBE5DEA}"/>
          </ac:picMkLst>
        </pc:picChg>
        <pc:picChg chg="mod">
          <ac:chgData name="USB - ANP - Edinaldo Juarez" userId="1b83f35e-be5e-4501-83a4-9033d6a01cc7" providerId="ADAL" clId="{D0FFE1E6-1FC1-4BAA-8657-039AB8F3BC97}" dt="2024-04-27T00:57:40.912" v="475"/>
          <ac:picMkLst>
            <pc:docMk/>
            <pc:sldMk cId="3611489315" sldId="2469"/>
            <ac:picMk id="7" creationId="{362C0330-4358-3E3C-DF77-9F4CFF69D0B4}"/>
          </ac:picMkLst>
        </pc:picChg>
        <pc:picChg chg="add mod">
          <ac:chgData name="USB - ANP - Edinaldo Juarez" userId="1b83f35e-be5e-4501-83a4-9033d6a01cc7" providerId="ADAL" clId="{D0FFE1E6-1FC1-4BAA-8657-039AB8F3BC97}" dt="2024-04-27T01:53:09.909" v="716" actId="339"/>
          <ac:picMkLst>
            <pc:docMk/>
            <pc:sldMk cId="3611489315" sldId="2469"/>
            <ac:picMk id="11" creationId="{D99FCAC8-F5CE-4618-AC90-67DA76A485AD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733195315" sldId="2470"/>
        </pc:sldMkLst>
        <pc:spChg chg="add mod">
          <ac:chgData name="USB - ANP - Edinaldo Juarez" userId="1b83f35e-be5e-4501-83a4-9033d6a01cc7" providerId="ADAL" clId="{D0FFE1E6-1FC1-4BAA-8657-039AB8F3BC97}" dt="2024-04-27T01:01:56.702" v="550" actId="1076"/>
          <ac:spMkLst>
            <pc:docMk/>
            <pc:sldMk cId="733195315" sldId="2470"/>
            <ac:spMk id="3" creationId="{EC0C678B-88A2-06FD-1F95-AC4955D729E0}"/>
          </ac:spMkLst>
        </pc:spChg>
        <pc:spChg chg="add mod">
          <ac:chgData name="USB - ANP - Edinaldo Juarez" userId="1b83f35e-be5e-4501-83a4-9033d6a01cc7" providerId="ADAL" clId="{D0FFE1E6-1FC1-4BAA-8657-039AB8F3BC97}" dt="2024-04-27T01:53:27.369" v="719" actId="20577"/>
          <ac:spMkLst>
            <pc:docMk/>
            <pc:sldMk cId="733195315" sldId="2470"/>
            <ac:spMk id="4" creationId="{AA768145-C825-0E66-B5D2-4C6879F37A0A}"/>
          </ac:spMkLst>
        </pc:spChg>
        <pc:grpChg chg="add mod">
          <ac:chgData name="USB - ANP - Edinaldo Juarez" userId="1b83f35e-be5e-4501-83a4-9033d6a01cc7" providerId="ADAL" clId="{D0FFE1E6-1FC1-4BAA-8657-039AB8F3BC97}" dt="2024-04-27T01:01:50.738" v="545"/>
          <ac:grpSpMkLst>
            <pc:docMk/>
            <pc:sldMk cId="733195315" sldId="2470"/>
            <ac:grpSpMk id="5" creationId="{4C4CB00E-946C-7E5C-58A4-0D5A97510642}"/>
          </ac:grpSpMkLst>
        </pc:grpChg>
        <pc:picChg chg="mod">
          <ac:chgData name="USB - ANP - Edinaldo Juarez" userId="1b83f35e-be5e-4501-83a4-9033d6a01cc7" providerId="ADAL" clId="{D0FFE1E6-1FC1-4BAA-8657-039AB8F3BC97}" dt="2024-04-27T01:01:50.738" v="545"/>
          <ac:picMkLst>
            <pc:docMk/>
            <pc:sldMk cId="733195315" sldId="2470"/>
            <ac:picMk id="6" creationId="{7BACBCFE-4D87-5E01-271A-BAF2030100B2}"/>
          </ac:picMkLst>
        </pc:picChg>
        <pc:picChg chg="mod">
          <ac:chgData name="USB - ANP - Edinaldo Juarez" userId="1b83f35e-be5e-4501-83a4-9033d6a01cc7" providerId="ADAL" clId="{D0FFE1E6-1FC1-4BAA-8657-039AB8F3BC97}" dt="2024-04-27T01:01:50.738" v="545"/>
          <ac:picMkLst>
            <pc:docMk/>
            <pc:sldMk cId="733195315" sldId="2470"/>
            <ac:picMk id="7" creationId="{7A621147-44F2-751E-A92F-29C636C819D6}"/>
          </ac:picMkLst>
        </pc:picChg>
        <pc:picChg chg="add mod">
          <ac:chgData name="USB - ANP - Edinaldo Juarez" userId="1b83f35e-be5e-4501-83a4-9033d6a01cc7" providerId="ADAL" clId="{D0FFE1E6-1FC1-4BAA-8657-039AB8F3BC97}" dt="2024-04-27T01:53:54.722" v="725" actId="1076"/>
          <ac:picMkLst>
            <pc:docMk/>
            <pc:sldMk cId="733195315" sldId="2470"/>
            <ac:picMk id="9" creationId="{D344C8CA-0FBA-F67B-5686-8C27E495AC20}"/>
          </ac:picMkLst>
        </pc:picChg>
      </pc:sldChg>
      <pc:sldChg chg="modSp add del mod">
        <pc:chgData name="USB - ANP - Edinaldo Juarez" userId="1b83f35e-be5e-4501-83a4-9033d6a01cc7" providerId="ADAL" clId="{D0FFE1E6-1FC1-4BAA-8657-039AB8F3BC97}" dt="2024-04-27T00:33:30.720" v="134" actId="47"/>
        <pc:sldMkLst>
          <pc:docMk/>
          <pc:sldMk cId="2948989701" sldId="2471"/>
        </pc:sldMkLst>
        <pc:spChg chg="mod">
          <ac:chgData name="USB - ANP - Edinaldo Juarez" userId="1b83f35e-be5e-4501-83a4-9033d6a01cc7" providerId="ADAL" clId="{D0FFE1E6-1FC1-4BAA-8657-039AB8F3BC97}" dt="2024-04-27T00:30:09.402" v="106" actId="20577"/>
          <ac:spMkLst>
            <pc:docMk/>
            <pc:sldMk cId="2948989701" sldId="2471"/>
            <ac:spMk id="4" creationId="{4638B132-6C5A-DD2F-0686-F3EF4A9FC51B}"/>
          </ac:spMkLst>
        </pc:spChg>
      </pc:sldChg>
      <pc:sldChg chg="addSp delSp modSp new mod">
        <pc:chgData name="USB - ANP - Edinaldo Juarez" userId="1b83f35e-be5e-4501-83a4-9033d6a01cc7" providerId="ADAL" clId="{D0FFE1E6-1FC1-4BAA-8657-039AB8F3BC97}" dt="2024-04-27T02:08:31.948" v="816" actId="1076"/>
        <pc:sldMkLst>
          <pc:docMk/>
          <pc:sldMk cId="372008060" sldId="2472"/>
        </pc:sldMkLst>
        <pc:spChg chg="del">
          <ac:chgData name="USB - ANP - Edinaldo Juarez" userId="1b83f35e-be5e-4501-83a4-9033d6a01cc7" providerId="ADAL" clId="{D0FFE1E6-1FC1-4BAA-8657-039AB8F3BC97}" dt="2024-04-27T00:31:16.337" v="113" actId="478"/>
          <ac:spMkLst>
            <pc:docMk/>
            <pc:sldMk cId="372008060" sldId="2472"/>
            <ac:spMk id="2" creationId="{415D0CC6-98B3-46E8-0258-B7772911F9DF}"/>
          </ac:spMkLst>
        </pc:spChg>
        <pc:spChg chg="add del mod">
          <ac:chgData name="USB - ANP - Edinaldo Juarez" userId="1b83f35e-be5e-4501-83a4-9033d6a01cc7" providerId="ADAL" clId="{D0FFE1E6-1FC1-4BAA-8657-039AB8F3BC97}" dt="2024-04-27T02:07:21.838" v="796" actId="478"/>
          <ac:spMkLst>
            <pc:docMk/>
            <pc:sldMk cId="372008060" sldId="2472"/>
            <ac:spMk id="3" creationId="{7B76CE1B-4D8B-E9DF-17D6-4CAD73CB7C4A}"/>
          </ac:spMkLst>
        </pc:spChg>
        <pc:spChg chg="del mod">
          <ac:chgData name="USB - ANP - Edinaldo Juarez" userId="1b83f35e-be5e-4501-83a4-9033d6a01cc7" providerId="ADAL" clId="{D0FFE1E6-1FC1-4BAA-8657-039AB8F3BC97}" dt="2024-04-27T00:32:23.571" v="124" actId="931"/>
          <ac:spMkLst>
            <pc:docMk/>
            <pc:sldMk cId="372008060" sldId="2472"/>
            <ac:spMk id="3" creationId="{B931F065-A576-C7F0-181C-0E093F4DA0FE}"/>
          </ac:spMkLst>
        </pc:spChg>
        <pc:spChg chg="add mod">
          <ac:chgData name="USB - ANP - Edinaldo Juarez" userId="1b83f35e-be5e-4501-83a4-9033d6a01cc7" providerId="ADAL" clId="{D0FFE1E6-1FC1-4BAA-8657-039AB8F3BC97}" dt="2024-04-27T02:06:58.097" v="790" actId="403"/>
          <ac:spMkLst>
            <pc:docMk/>
            <pc:sldMk cId="372008060" sldId="2472"/>
            <ac:spMk id="4" creationId="{2800CA09-E62D-6A36-53C7-C348DA892665}"/>
          </ac:spMkLst>
        </pc:spChg>
        <pc:spChg chg="del">
          <ac:chgData name="USB - ANP - Edinaldo Juarez" userId="1b83f35e-be5e-4501-83a4-9033d6a01cc7" providerId="ADAL" clId="{D0FFE1E6-1FC1-4BAA-8657-039AB8F3BC97}" dt="2024-04-27T00:31:28.468" v="114" actId="478"/>
          <ac:spMkLst>
            <pc:docMk/>
            <pc:sldMk cId="372008060" sldId="2472"/>
            <ac:spMk id="4" creationId="{4827274A-F8DA-E331-8DD8-CA63E2AC2E55}"/>
          </ac:spMkLst>
        </pc:spChg>
        <pc:spChg chg="del">
          <ac:chgData name="USB - ANP - Edinaldo Juarez" userId="1b83f35e-be5e-4501-83a4-9033d6a01cc7" providerId="ADAL" clId="{D0FFE1E6-1FC1-4BAA-8657-039AB8F3BC97}" dt="2024-04-27T00:31:29.887" v="115" actId="478"/>
          <ac:spMkLst>
            <pc:docMk/>
            <pc:sldMk cId="372008060" sldId="2472"/>
            <ac:spMk id="5" creationId="{1319C8BA-FC62-C149-A476-9B82B38073D3}"/>
          </ac:spMkLst>
        </pc:spChg>
        <pc:spChg chg="add mod">
          <ac:chgData name="USB - ANP - Edinaldo Juarez" userId="1b83f35e-be5e-4501-83a4-9033d6a01cc7" providerId="ADAL" clId="{D0FFE1E6-1FC1-4BAA-8657-039AB8F3BC97}" dt="2024-04-27T02:08:28.515" v="815" actId="20577"/>
          <ac:spMkLst>
            <pc:docMk/>
            <pc:sldMk cId="372008060" sldId="2472"/>
            <ac:spMk id="5" creationId="{4F53A7C7-E346-CBA8-E88C-6BEBCD8EC993}"/>
          </ac:spMkLst>
        </pc:spChg>
        <pc:spChg chg="add del mod">
          <ac:chgData name="USB - ANP - Edinaldo Juarez" userId="1b83f35e-be5e-4501-83a4-9033d6a01cc7" providerId="ADAL" clId="{D0FFE1E6-1FC1-4BAA-8657-039AB8F3BC97}" dt="2024-04-27T02:05:48.514" v="776" actId="478"/>
          <ac:spMkLst>
            <pc:docMk/>
            <pc:sldMk cId="372008060" sldId="2472"/>
            <ac:spMk id="7" creationId="{56C95179-5ECB-D09B-F71E-21C6286411A7}"/>
          </ac:spMkLst>
        </pc:spChg>
        <pc:spChg chg="add del mod">
          <ac:chgData name="USB - ANP - Edinaldo Juarez" userId="1b83f35e-be5e-4501-83a4-9033d6a01cc7" providerId="ADAL" clId="{D0FFE1E6-1FC1-4BAA-8657-039AB8F3BC97}" dt="2024-04-27T02:05:45.950" v="775" actId="478"/>
          <ac:spMkLst>
            <pc:docMk/>
            <pc:sldMk cId="372008060" sldId="2472"/>
            <ac:spMk id="8" creationId="{2A532380-782E-833C-1FBD-5C5A03ECC788}"/>
          </ac:spMkLst>
        </pc:spChg>
        <pc:grpChg chg="add del mod">
          <ac:chgData name="USB - ANP - Edinaldo Juarez" userId="1b83f35e-be5e-4501-83a4-9033d6a01cc7" providerId="ADAL" clId="{D0FFE1E6-1FC1-4BAA-8657-039AB8F3BC97}" dt="2024-04-27T02:05:49.656" v="777" actId="478"/>
          <ac:grpSpMkLst>
            <pc:docMk/>
            <pc:sldMk cId="372008060" sldId="2472"/>
            <ac:grpSpMk id="9" creationId="{25ABF42E-7AC9-FDDB-96CC-112966ACDF75}"/>
          </ac:grpSpMkLst>
        </pc:grpChg>
        <pc:grpChg chg="add mod">
          <ac:chgData name="USB - ANP - Edinaldo Juarez" userId="1b83f35e-be5e-4501-83a4-9033d6a01cc7" providerId="ADAL" clId="{D0FFE1E6-1FC1-4BAA-8657-039AB8F3BC97}" dt="2024-04-27T02:08:23.452" v="813" actId="1076"/>
          <ac:grpSpMkLst>
            <pc:docMk/>
            <pc:sldMk cId="372008060" sldId="2472"/>
            <ac:grpSpMk id="12" creationId="{087DBF2B-C914-911B-1BB3-E0C61FC9C5B6}"/>
          </ac:grpSpMkLst>
        </pc:grpChg>
        <pc:picChg chg="add mod">
          <ac:chgData name="USB - ANP - Edinaldo Juarez" userId="1b83f35e-be5e-4501-83a4-9033d6a01cc7" providerId="ADAL" clId="{D0FFE1E6-1FC1-4BAA-8657-039AB8F3BC97}" dt="2024-04-27T00:31:31.725" v="116"/>
          <ac:picMkLst>
            <pc:docMk/>
            <pc:sldMk cId="372008060" sldId="2472"/>
            <ac:picMk id="6" creationId="{11C871EB-C872-0894-B638-D4EB6B5F7608}"/>
          </ac:picMkLst>
        </pc:picChg>
        <pc:picChg chg="mod">
          <ac:chgData name="USB - ANP - Edinaldo Juarez" userId="1b83f35e-be5e-4501-83a4-9033d6a01cc7" providerId="ADAL" clId="{D0FFE1E6-1FC1-4BAA-8657-039AB8F3BC97}" dt="2024-04-27T00:31:31.725" v="116"/>
          <ac:picMkLst>
            <pc:docMk/>
            <pc:sldMk cId="372008060" sldId="2472"/>
            <ac:picMk id="10" creationId="{2EAFE070-7A52-005C-C417-D288D584DB28}"/>
          </ac:picMkLst>
        </pc:picChg>
        <pc:picChg chg="mod">
          <ac:chgData name="USB - ANP - Edinaldo Juarez" userId="1b83f35e-be5e-4501-83a4-9033d6a01cc7" providerId="ADAL" clId="{D0FFE1E6-1FC1-4BAA-8657-039AB8F3BC97}" dt="2024-04-27T00:31:31.725" v="116"/>
          <ac:picMkLst>
            <pc:docMk/>
            <pc:sldMk cId="372008060" sldId="2472"/>
            <ac:picMk id="11" creationId="{4EB8D7EE-B7C4-A3B3-C2F8-2A0BA61A0440}"/>
          </ac:picMkLst>
        </pc:picChg>
        <pc:picChg chg="add mod">
          <ac:chgData name="USB - ANP - Edinaldo Juarez" userId="1b83f35e-be5e-4501-83a4-9033d6a01cc7" providerId="ADAL" clId="{D0FFE1E6-1FC1-4BAA-8657-039AB8F3BC97}" dt="2024-04-27T02:08:31.948" v="816" actId="1076"/>
          <ac:picMkLst>
            <pc:docMk/>
            <pc:sldMk cId="372008060" sldId="2472"/>
            <ac:picMk id="13" creationId="{9ADDFE05-95EE-7A49-1863-D21BBB29732F}"/>
          </ac:picMkLst>
        </pc:picChg>
        <pc:picChg chg="mod">
          <ac:chgData name="USB - ANP - Edinaldo Juarez" userId="1b83f35e-be5e-4501-83a4-9033d6a01cc7" providerId="ADAL" clId="{D0FFE1E6-1FC1-4BAA-8657-039AB8F3BC97}" dt="2024-04-27T02:08:23.452" v="813" actId="1076"/>
          <ac:picMkLst>
            <pc:docMk/>
            <pc:sldMk cId="372008060" sldId="2472"/>
            <ac:picMk id="14" creationId="{DD623786-6F6B-83D4-0A18-4DACFDA1EFAA}"/>
          </ac:picMkLst>
        </pc:picChg>
        <pc:picChg chg="mod">
          <ac:chgData name="USB - ANP - Edinaldo Juarez" userId="1b83f35e-be5e-4501-83a4-9033d6a01cc7" providerId="ADAL" clId="{D0FFE1E6-1FC1-4BAA-8657-039AB8F3BC97}" dt="2024-04-27T02:08:23.452" v="813" actId="1076"/>
          <ac:picMkLst>
            <pc:docMk/>
            <pc:sldMk cId="372008060" sldId="2472"/>
            <ac:picMk id="15" creationId="{4FDDBA0C-F965-1166-FD70-C3BA43BDB6B5}"/>
          </ac:picMkLst>
        </pc:picChg>
      </pc:sldChg>
      <pc:sldChg chg="addSp delSp modSp new del mod">
        <pc:chgData name="USB - ANP - Edinaldo Juarez" userId="1b83f35e-be5e-4501-83a4-9033d6a01cc7" providerId="ADAL" clId="{D0FFE1E6-1FC1-4BAA-8657-039AB8F3BC97}" dt="2024-04-27T00:38:45.056" v="266" actId="47"/>
        <pc:sldMkLst>
          <pc:docMk/>
          <pc:sldMk cId="2835037944" sldId="2473"/>
        </pc:sldMkLst>
        <pc:spChg chg="add del">
          <ac:chgData name="USB - ANP - Edinaldo Juarez" userId="1b83f35e-be5e-4501-83a4-9033d6a01cc7" providerId="ADAL" clId="{D0FFE1E6-1FC1-4BAA-8657-039AB8F3BC97}" dt="2024-04-27T00:35:37.448" v="172" actId="478"/>
          <ac:spMkLst>
            <pc:docMk/>
            <pc:sldMk cId="2835037944" sldId="2473"/>
            <ac:spMk id="2" creationId="{A8948683-ABCC-3230-1346-E83DCBC58EF9}"/>
          </ac:spMkLst>
        </pc:spChg>
        <pc:spChg chg="add del">
          <ac:chgData name="USB - ANP - Edinaldo Juarez" userId="1b83f35e-be5e-4501-83a4-9033d6a01cc7" providerId="ADAL" clId="{D0FFE1E6-1FC1-4BAA-8657-039AB8F3BC97}" dt="2024-04-27T00:35:31.358" v="167" actId="931"/>
          <ac:spMkLst>
            <pc:docMk/>
            <pc:sldMk cId="2835037944" sldId="2473"/>
            <ac:spMk id="3" creationId="{5C0E2E99-EFD5-08C4-6314-CC8CF06408D0}"/>
          </ac:spMkLst>
        </pc:spChg>
        <pc:spChg chg="del">
          <ac:chgData name="USB - ANP - Edinaldo Juarez" userId="1b83f35e-be5e-4501-83a4-9033d6a01cc7" providerId="ADAL" clId="{D0FFE1E6-1FC1-4BAA-8657-039AB8F3BC97}" dt="2024-04-27T00:33:57.475" v="136" actId="478"/>
          <ac:spMkLst>
            <pc:docMk/>
            <pc:sldMk cId="2835037944" sldId="2473"/>
            <ac:spMk id="4" creationId="{933071A4-E4BE-7B82-88C7-6CA4222377A1}"/>
          </ac:spMkLst>
        </pc:spChg>
        <pc:spChg chg="add del">
          <ac:chgData name="USB - ANP - Edinaldo Juarez" userId="1b83f35e-be5e-4501-83a4-9033d6a01cc7" providerId="ADAL" clId="{D0FFE1E6-1FC1-4BAA-8657-039AB8F3BC97}" dt="2024-04-27T00:35:16.756" v="166" actId="478"/>
          <ac:spMkLst>
            <pc:docMk/>
            <pc:sldMk cId="2835037944" sldId="2473"/>
            <ac:spMk id="5" creationId="{08FA05FC-2F33-E1E9-AFEF-05D07F86D624}"/>
          </ac:spMkLst>
        </pc:spChg>
        <pc:spChg chg="add mod">
          <ac:chgData name="USB - ANP - Edinaldo Juarez" userId="1b83f35e-be5e-4501-83a4-9033d6a01cc7" providerId="ADAL" clId="{D0FFE1E6-1FC1-4BAA-8657-039AB8F3BC97}" dt="2024-04-27T00:34:17.161" v="139"/>
          <ac:spMkLst>
            <pc:docMk/>
            <pc:sldMk cId="2835037944" sldId="2473"/>
            <ac:spMk id="8" creationId="{2A3675A8-8665-176C-D237-0DA8BD847A26}"/>
          </ac:spMkLst>
        </pc:spChg>
        <pc:spChg chg="add mod">
          <ac:chgData name="USB - ANP - Edinaldo Juarez" userId="1b83f35e-be5e-4501-83a4-9033d6a01cc7" providerId="ADAL" clId="{D0FFE1E6-1FC1-4BAA-8657-039AB8F3BC97}" dt="2024-04-27T00:35:06.716" v="163" actId="15"/>
          <ac:spMkLst>
            <pc:docMk/>
            <pc:sldMk cId="2835037944" sldId="2473"/>
            <ac:spMk id="9" creationId="{DD687052-0844-6B74-78C8-D3F26A61E218}"/>
          </ac:spMkLst>
        </pc:spChg>
        <pc:spChg chg="add mod">
          <ac:chgData name="USB - ANP - Edinaldo Juarez" userId="1b83f35e-be5e-4501-83a4-9033d6a01cc7" providerId="ADAL" clId="{D0FFE1E6-1FC1-4BAA-8657-039AB8F3BC97}" dt="2024-04-27T00:35:47.744" v="173"/>
          <ac:spMkLst>
            <pc:docMk/>
            <pc:sldMk cId="2835037944" sldId="2473"/>
            <ac:spMk id="16" creationId="{7D5298C2-D50B-138F-3B57-587CC1F009E7}"/>
          </ac:spMkLst>
        </pc:spChg>
        <pc:spChg chg="add mod">
          <ac:chgData name="USB - ANP - Edinaldo Juarez" userId="1b83f35e-be5e-4501-83a4-9033d6a01cc7" providerId="ADAL" clId="{D0FFE1E6-1FC1-4BAA-8657-039AB8F3BC97}" dt="2024-04-27T00:38:36.619" v="264" actId="1076"/>
          <ac:spMkLst>
            <pc:docMk/>
            <pc:sldMk cId="2835037944" sldId="2473"/>
            <ac:spMk id="17" creationId="{16141842-9FBE-7420-FA5A-051DE5D9C297}"/>
          </ac:spMkLst>
        </pc:spChg>
        <pc:grpChg chg="add mod">
          <ac:chgData name="USB - ANP - Edinaldo Juarez" userId="1b83f35e-be5e-4501-83a4-9033d6a01cc7" providerId="ADAL" clId="{D0FFE1E6-1FC1-4BAA-8657-039AB8F3BC97}" dt="2024-04-27T00:34:17.161" v="139"/>
          <ac:grpSpMkLst>
            <pc:docMk/>
            <pc:sldMk cId="2835037944" sldId="2473"/>
            <ac:grpSpMk id="10" creationId="{1A623476-7D47-01A6-74B4-D1E11317581F}"/>
          </ac:grpSpMkLst>
        </pc:grpChg>
        <pc:grpChg chg="add mod">
          <ac:chgData name="USB - ANP - Edinaldo Juarez" userId="1b83f35e-be5e-4501-83a4-9033d6a01cc7" providerId="ADAL" clId="{D0FFE1E6-1FC1-4BAA-8657-039AB8F3BC97}" dt="2024-04-27T00:35:47.744" v="173"/>
          <ac:grpSpMkLst>
            <pc:docMk/>
            <pc:sldMk cId="2835037944" sldId="2473"/>
            <ac:grpSpMk id="18" creationId="{89FEABE7-B344-62EE-F26E-715655D87626}"/>
          </ac:grpSpMkLst>
        </pc:grpChg>
        <pc:picChg chg="add mod">
          <ac:chgData name="USB - ANP - Edinaldo Juarez" userId="1b83f35e-be5e-4501-83a4-9033d6a01cc7" providerId="ADAL" clId="{D0FFE1E6-1FC1-4BAA-8657-039AB8F3BC97}" dt="2024-04-27T00:34:17.161" v="139"/>
          <ac:picMkLst>
            <pc:docMk/>
            <pc:sldMk cId="2835037944" sldId="2473"/>
            <ac:picMk id="7" creationId="{898EA1DF-7449-1A70-83D4-82D0D931335B}"/>
          </ac:picMkLst>
        </pc:picChg>
        <pc:picChg chg="mod">
          <ac:chgData name="USB - ANP - Edinaldo Juarez" userId="1b83f35e-be5e-4501-83a4-9033d6a01cc7" providerId="ADAL" clId="{D0FFE1E6-1FC1-4BAA-8657-039AB8F3BC97}" dt="2024-04-27T00:34:17.161" v="139"/>
          <ac:picMkLst>
            <pc:docMk/>
            <pc:sldMk cId="2835037944" sldId="2473"/>
            <ac:picMk id="11" creationId="{8DA2997A-190B-04AE-EBA2-9E455A327A90}"/>
          </ac:picMkLst>
        </pc:picChg>
        <pc:picChg chg="mod">
          <ac:chgData name="USB - ANP - Edinaldo Juarez" userId="1b83f35e-be5e-4501-83a4-9033d6a01cc7" providerId="ADAL" clId="{D0FFE1E6-1FC1-4BAA-8657-039AB8F3BC97}" dt="2024-04-27T00:34:17.161" v="139"/>
          <ac:picMkLst>
            <pc:docMk/>
            <pc:sldMk cId="2835037944" sldId="2473"/>
            <ac:picMk id="12" creationId="{0B743BFF-612A-F54D-44DD-4B041AE546C5}"/>
          </ac:picMkLst>
        </pc:picChg>
        <pc:picChg chg="add mod">
          <ac:chgData name="USB - ANP - Edinaldo Juarez" userId="1b83f35e-be5e-4501-83a4-9033d6a01cc7" providerId="ADAL" clId="{D0FFE1E6-1FC1-4BAA-8657-039AB8F3BC97}" dt="2024-04-27T00:35:35.841" v="171" actId="14100"/>
          <ac:picMkLst>
            <pc:docMk/>
            <pc:sldMk cId="2835037944" sldId="2473"/>
            <ac:picMk id="14" creationId="{534AD62D-8AB1-6A7A-3AFD-D7C03F985FC5}"/>
          </ac:picMkLst>
        </pc:picChg>
        <pc:picChg chg="add mod">
          <ac:chgData name="USB - ANP - Edinaldo Juarez" userId="1b83f35e-be5e-4501-83a4-9033d6a01cc7" providerId="ADAL" clId="{D0FFE1E6-1FC1-4BAA-8657-039AB8F3BC97}" dt="2024-04-27T00:38:36.619" v="264" actId="1076"/>
          <ac:picMkLst>
            <pc:docMk/>
            <pc:sldMk cId="2835037944" sldId="2473"/>
            <ac:picMk id="15" creationId="{8AFA7A93-CCA5-36AE-F9E4-A4322FFD6DAB}"/>
          </ac:picMkLst>
        </pc:picChg>
        <pc:picChg chg="mod">
          <ac:chgData name="USB - ANP - Edinaldo Juarez" userId="1b83f35e-be5e-4501-83a4-9033d6a01cc7" providerId="ADAL" clId="{D0FFE1E6-1FC1-4BAA-8657-039AB8F3BC97}" dt="2024-04-27T00:35:47.744" v="173"/>
          <ac:picMkLst>
            <pc:docMk/>
            <pc:sldMk cId="2835037944" sldId="2473"/>
            <ac:picMk id="19" creationId="{8E4BF7E8-1A00-1182-7897-3C74544D4665}"/>
          </ac:picMkLst>
        </pc:picChg>
        <pc:picChg chg="mod">
          <ac:chgData name="USB - ANP - Edinaldo Juarez" userId="1b83f35e-be5e-4501-83a4-9033d6a01cc7" providerId="ADAL" clId="{D0FFE1E6-1FC1-4BAA-8657-039AB8F3BC97}" dt="2024-04-27T00:35:47.744" v="173"/>
          <ac:picMkLst>
            <pc:docMk/>
            <pc:sldMk cId="2835037944" sldId="2473"/>
            <ac:picMk id="20" creationId="{B4F0F5AC-F7BA-2815-B69C-E2D58393ADA4}"/>
          </ac:picMkLst>
        </pc:picChg>
      </pc:sldChg>
      <pc:sldChg chg="addSp delSp modSp new del mod">
        <pc:chgData name="USB - ANP - Edinaldo Juarez" userId="1b83f35e-be5e-4501-83a4-9033d6a01cc7" providerId="ADAL" clId="{D0FFE1E6-1FC1-4BAA-8657-039AB8F3BC97}" dt="2024-04-27T02:05:42.345" v="774" actId="47"/>
        <pc:sldMkLst>
          <pc:docMk/>
          <pc:sldMk cId="3390628104" sldId="2474"/>
        </pc:sldMkLst>
        <pc:spChg chg="del">
          <ac:chgData name="USB - ANP - Edinaldo Juarez" userId="1b83f35e-be5e-4501-83a4-9033d6a01cc7" providerId="ADAL" clId="{D0FFE1E6-1FC1-4BAA-8657-039AB8F3BC97}" dt="2024-04-27T00:37:15.778" v="203" actId="478"/>
          <ac:spMkLst>
            <pc:docMk/>
            <pc:sldMk cId="3390628104" sldId="2474"/>
            <ac:spMk id="2" creationId="{C1DEB404-691B-62CB-94C6-4594BC2EEEB1}"/>
          </ac:spMkLst>
        </pc:spChg>
        <pc:spChg chg="del">
          <ac:chgData name="USB - ANP - Edinaldo Juarez" userId="1b83f35e-be5e-4501-83a4-9033d6a01cc7" providerId="ADAL" clId="{D0FFE1E6-1FC1-4BAA-8657-039AB8F3BC97}" dt="2024-04-27T00:37:08.207" v="199" actId="931"/>
          <ac:spMkLst>
            <pc:docMk/>
            <pc:sldMk cId="3390628104" sldId="2474"/>
            <ac:spMk id="3" creationId="{F9DDFDAF-BA4A-E096-697E-62161D6F9E2D}"/>
          </ac:spMkLst>
        </pc:spChg>
        <pc:spChg chg="del">
          <ac:chgData name="USB - ANP - Edinaldo Juarez" userId="1b83f35e-be5e-4501-83a4-9033d6a01cc7" providerId="ADAL" clId="{D0FFE1E6-1FC1-4BAA-8657-039AB8F3BC97}" dt="2024-04-27T00:37:17.581" v="204" actId="478"/>
          <ac:spMkLst>
            <pc:docMk/>
            <pc:sldMk cId="3390628104" sldId="2474"/>
            <ac:spMk id="4" creationId="{8933C8C7-63C0-0508-63E3-E5F40C7436F6}"/>
          </ac:spMkLst>
        </pc:spChg>
        <pc:spChg chg="del">
          <ac:chgData name="USB - ANP - Edinaldo Juarez" userId="1b83f35e-be5e-4501-83a4-9033d6a01cc7" providerId="ADAL" clId="{D0FFE1E6-1FC1-4BAA-8657-039AB8F3BC97}" dt="2024-04-27T00:37:19.566" v="205" actId="478"/>
          <ac:spMkLst>
            <pc:docMk/>
            <pc:sldMk cId="3390628104" sldId="2474"/>
            <ac:spMk id="5" creationId="{2944EA60-B6EC-EDE7-5A4F-EE8E4D717CC1}"/>
          </ac:spMkLst>
        </pc:spChg>
        <pc:spChg chg="add mod">
          <ac:chgData name="USB - ANP - Edinaldo Juarez" userId="1b83f35e-be5e-4501-83a4-9033d6a01cc7" providerId="ADAL" clId="{D0FFE1E6-1FC1-4BAA-8657-039AB8F3BC97}" dt="2024-04-27T00:38:02.869" v="239"/>
          <ac:spMkLst>
            <pc:docMk/>
            <pc:sldMk cId="3390628104" sldId="2474"/>
            <ac:spMk id="10" creationId="{ADB24938-573E-ABE7-579A-166773663209}"/>
          </ac:spMkLst>
        </pc:spChg>
        <pc:spChg chg="add mod">
          <ac:chgData name="USB - ANP - Edinaldo Juarez" userId="1b83f35e-be5e-4501-83a4-9033d6a01cc7" providerId="ADAL" clId="{D0FFE1E6-1FC1-4BAA-8657-039AB8F3BC97}" dt="2024-04-27T00:37:30.212" v="206"/>
          <ac:spMkLst>
            <pc:docMk/>
            <pc:sldMk cId="3390628104" sldId="2474"/>
            <ac:spMk id="12" creationId="{B59DDBE7-CABF-3C24-BCD2-6F85CF8B4D9D}"/>
          </ac:spMkLst>
        </pc:spChg>
        <pc:spChg chg="add mod">
          <ac:chgData name="USB - ANP - Edinaldo Juarez" userId="1b83f35e-be5e-4501-83a4-9033d6a01cc7" providerId="ADAL" clId="{D0FFE1E6-1FC1-4BAA-8657-039AB8F3BC97}" dt="2024-04-27T00:38:02.508" v="238" actId="15"/>
          <ac:spMkLst>
            <pc:docMk/>
            <pc:sldMk cId="3390628104" sldId="2474"/>
            <ac:spMk id="13" creationId="{A5A5589B-DE14-BCAA-A4A5-28D0A2161CD3}"/>
          </ac:spMkLst>
        </pc:spChg>
        <pc:spChg chg="add mod">
          <ac:chgData name="USB - ANP - Edinaldo Juarez" userId="1b83f35e-be5e-4501-83a4-9033d6a01cc7" providerId="ADAL" clId="{D0FFE1E6-1FC1-4BAA-8657-039AB8F3BC97}" dt="2024-04-27T00:38:15.292" v="240"/>
          <ac:spMkLst>
            <pc:docMk/>
            <pc:sldMk cId="3390628104" sldId="2474"/>
            <ac:spMk id="17" creationId="{4EC84064-85D4-4C1C-97D4-8DDECD950A0F}"/>
          </ac:spMkLst>
        </pc:spChg>
        <pc:spChg chg="add mod">
          <ac:chgData name="USB - ANP - Edinaldo Juarez" userId="1b83f35e-be5e-4501-83a4-9033d6a01cc7" providerId="ADAL" clId="{D0FFE1E6-1FC1-4BAA-8657-039AB8F3BC97}" dt="2024-04-27T00:38:30.676" v="262" actId="20577"/>
          <ac:spMkLst>
            <pc:docMk/>
            <pc:sldMk cId="3390628104" sldId="2474"/>
            <ac:spMk id="18" creationId="{F9195593-95CC-7168-379F-CE1F6677E578}"/>
          </ac:spMkLst>
        </pc:spChg>
        <pc:grpChg chg="add mod">
          <ac:chgData name="USB - ANP - Edinaldo Juarez" userId="1b83f35e-be5e-4501-83a4-9033d6a01cc7" providerId="ADAL" clId="{D0FFE1E6-1FC1-4BAA-8657-039AB8F3BC97}" dt="2024-04-27T00:37:30.212" v="206"/>
          <ac:grpSpMkLst>
            <pc:docMk/>
            <pc:sldMk cId="3390628104" sldId="2474"/>
            <ac:grpSpMk id="14" creationId="{492C65E0-3B45-5729-8D1E-DE1DFBB6D0E2}"/>
          </ac:grpSpMkLst>
        </pc:grpChg>
        <pc:grpChg chg="add mod">
          <ac:chgData name="USB - ANP - Edinaldo Juarez" userId="1b83f35e-be5e-4501-83a4-9033d6a01cc7" providerId="ADAL" clId="{D0FFE1E6-1FC1-4BAA-8657-039AB8F3BC97}" dt="2024-04-27T00:38:15.292" v="240"/>
          <ac:grpSpMkLst>
            <pc:docMk/>
            <pc:sldMk cId="3390628104" sldId="2474"/>
            <ac:grpSpMk id="19" creationId="{494B4D9F-3D04-2361-D7C3-0B50B8CBC6BD}"/>
          </ac:grpSpMkLst>
        </pc:grpChg>
        <pc:picChg chg="add mod">
          <ac:chgData name="USB - ANP - Edinaldo Juarez" userId="1b83f35e-be5e-4501-83a4-9033d6a01cc7" providerId="ADAL" clId="{D0FFE1E6-1FC1-4BAA-8657-039AB8F3BC97}" dt="2024-04-27T00:37:14.116" v="202" actId="14100"/>
          <ac:picMkLst>
            <pc:docMk/>
            <pc:sldMk cId="3390628104" sldId="2474"/>
            <ac:picMk id="8" creationId="{62D3E982-7B4F-5754-15DF-73C9713AAEB2}"/>
          </ac:picMkLst>
        </pc:picChg>
        <pc:picChg chg="add mod">
          <ac:chgData name="USB - ANP - Edinaldo Juarez" userId="1b83f35e-be5e-4501-83a4-9033d6a01cc7" providerId="ADAL" clId="{D0FFE1E6-1FC1-4BAA-8657-039AB8F3BC97}" dt="2024-04-27T00:38:02.869" v="239"/>
          <ac:picMkLst>
            <pc:docMk/>
            <pc:sldMk cId="3390628104" sldId="2474"/>
            <ac:picMk id="9" creationId="{0CAD2412-1FA5-ECA7-C645-1667C4F72BBD}"/>
          </ac:picMkLst>
        </pc:picChg>
        <pc:picChg chg="add mod">
          <ac:chgData name="USB - ANP - Edinaldo Juarez" userId="1b83f35e-be5e-4501-83a4-9033d6a01cc7" providerId="ADAL" clId="{D0FFE1E6-1FC1-4BAA-8657-039AB8F3BC97}" dt="2024-04-27T00:37:30.212" v="206"/>
          <ac:picMkLst>
            <pc:docMk/>
            <pc:sldMk cId="3390628104" sldId="2474"/>
            <ac:picMk id="11" creationId="{372AD51B-104B-BEF4-CD43-B6F1CD5B138E}"/>
          </ac:picMkLst>
        </pc:picChg>
        <pc:picChg chg="mod">
          <ac:chgData name="USB - ANP - Edinaldo Juarez" userId="1b83f35e-be5e-4501-83a4-9033d6a01cc7" providerId="ADAL" clId="{D0FFE1E6-1FC1-4BAA-8657-039AB8F3BC97}" dt="2024-04-27T00:37:30.212" v="206"/>
          <ac:picMkLst>
            <pc:docMk/>
            <pc:sldMk cId="3390628104" sldId="2474"/>
            <ac:picMk id="15" creationId="{39320A61-F8D1-003B-641F-D20F24777682}"/>
          </ac:picMkLst>
        </pc:picChg>
        <pc:picChg chg="mod">
          <ac:chgData name="USB - ANP - Edinaldo Juarez" userId="1b83f35e-be5e-4501-83a4-9033d6a01cc7" providerId="ADAL" clId="{D0FFE1E6-1FC1-4BAA-8657-039AB8F3BC97}" dt="2024-04-27T00:37:30.212" v="206"/>
          <ac:picMkLst>
            <pc:docMk/>
            <pc:sldMk cId="3390628104" sldId="2474"/>
            <ac:picMk id="16" creationId="{E56A0E28-5492-B517-B383-4A38F11B7226}"/>
          </ac:picMkLst>
        </pc:picChg>
        <pc:picChg chg="mod">
          <ac:chgData name="USB - ANP - Edinaldo Juarez" userId="1b83f35e-be5e-4501-83a4-9033d6a01cc7" providerId="ADAL" clId="{D0FFE1E6-1FC1-4BAA-8657-039AB8F3BC97}" dt="2024-04-27T00:38:15.292" v="240"/>
          <ac:picMkLst>
            <pc:docMk/>
            <pc:sldMk cId="3390628104" sldId="2474"/>
            <ac:picMk id="20" creationId="{36CCF5C0-485F-3C08-C041-B74524C8E89E}"/>
          </ac:picMkLst>
        </pc:picChg>
        <pc:picChg chg="mod">
          <ac:chgData name="USB - ANP - Edinaldo Juarez" userId="1b83f35e-be5e-4501-83a4-9033d6a01cc7" providerId="ADAL" clId="{D0FFE1E6-1FC1-4BAA-8657-039AB8F3BC97}" dt="2024-04-27T00:38:15.292" v="240"/>
          <ac:picMkLst>
            <pc:docMk/>
            <pc:sldMk cId="3390628104" sldId="2474"/>
            <ac:picMk id="21" creationId="{E1FB2D01-00C6-0DD4-D7DF-CBABBA49869C}"/>
          </ac:picMkLst>
        </pc:picChg>
        <pc:picChg chg="add mod">
          <ac:chgData name="USB - ANP - Edinaldo Juarez" userId="1b83f35e-be5e-4501-83a4-9033d6a01cc7" providerId="ADAL" clId="{D0FFE1E6-1FC1-4BAA-8657-039AB8F3BC97}" dt="2024-04-27T00:38:41.109" v="265"/>
          <ac:picMkLst>
            <pc:docMk/>
            <pc:sldMk cId="3390628104" sldId="2474"/>
            <ac:picMk id="22" creationId="{2C5010F6-B64D-BE9F-6861-6C1A85B6B0E4}"/>
          </ac:picMkLst>
        </pc:picChg>
        <pc:picChg chg="add del">
          <ac:chgData name="USB - ANP - Edinaldo Juarez" userId="1b83f35e-be5e-4501-83a4-9033d6a01cc7" providerId="ADAL" clId="{D0FFE1E6-1FC1-4BAA-8657-039AB8F3BC97}" dt="2024-04-27T01:21:24.227" v="646" actId="478"/>
          <ac:picMkLst>
            <pc:docMk/>
            <pc:sldMk cId="3390628104" sldId="2474"/>
            <ac:picMk id="1026" creationId="{C5DB16B9-CBCF-6AEE-A311-5DC33A7D6F53}"/>
          </ac:picMkLst>
        </pc:picChg>
        <pc:picChg chg="add del">
          <ac:chgData name="USB - ANP - Edinaldo Juarez" userId="1b83f35e-be5e-4501-83a4-9033d6a01cc7" providerId="ADAL" clId="{D0FFE1E6-1FC1-4BAA-8657-039AB8F3BC97}" dt="2024-04-27T01:22:05.717" v="648" actId="478"/>
          <ac:picMkLst>
            <pc:docMk/>
            <pc:sldMk cId="3390628104" sldId="2474"/>
            <ac:picMk id="1028" creationId="{B02B4A79-4803-E406-385A-BDD4BE25FF6F}"/>
          </ac:picMkLst>
        </pc:picChg>
      </pc:sldChg>
      <pc:sldChg chg="addSp delSp modSp add mod">
        <pc:chgData name="USB - ANP - Edinaldo Juarez" userId="1b83f35e-be5e-4501-83a4-9033d6a01cc7" providerId="ADAL" clId="{D0FFE1E6-1FC1-4BAA-8657-039AB8F3BC97}" dt="2024-04-27T02:27:22.966" v="927" actId="5793"/>
        <pc:sldMkLst>
          <pc:docMk/>
          <pc:sldMk cId="400940184" sldId="2475"/>
        </pc:sldMkLst>
        <pc:spChg chg="del">
          <ac:chgData name="USB - ANP - Edinaldo Juarez" userId="1b83f35e-be5e-4501-83a4-9033d6a01cc7" providerId="ADAL" clId="{D0FFE1E6-1FC1-4BAA-8657-039AB8F3BC97}" dt="2024-04-27T02:19:08.968" v="874" actId="478"/>
          <ac:spMkLst>
            <pc:docMk/>
            <pc:sldMk cId="400940184" sldId="2475"/>
            <ac:spMk id="3" creationId="{5ABFAF97-5B0D-24E1-D97A-92DEA7831045}"/>
          </ac:spMkLst>
        </pc:spChg>
        <pc:spChg chg="del mod">
          <ac:chgData name="USB - ANP - Edinaldo Juarez" userId="1b83f35e-be5e-4501-83a4-9033d6a01cc7" providerId="ADAL" clId="{D0FFE1E6-1FC1-4BAA-8657-039AB8F3BC97}" dt="2024-04-27T02:19:06.305" v="873" actId="478"/>
          <ac:spMkLst>
            <pc:docMk/>
            <pc:sldMk cId="400940184" sldId="2475"/>
            <ac:spMk id="4" creationId="{C275F272-F0FD-EAC8-4F50-5B232D7E3220}"/>
          </ac:spMkLst>
        </pc:spChg>
        <pc:spChg chg="add del mod">
          <ac:chgData name="USB - ANP - Edinaldo Juarez" userId="1b83f35e-be5e-4501-83a4-9033d6a01cc7" providerId="ADAL" clId="{D0FFE1E6-1FC1-4BAA-8657-039AB8F3BC97}" dt="2024-04-27T02:19:12.305" v="877" actId="478"/>
          <ac:spMkLst>
            <pc:docMk/>
            <pc:sldMk cId="400940184" sldId="2475"/>
            <ac:spMk id="10" creationId="{20452ECA-A471-DED5-412E-A9F76034E72A}"/>
          </ac:spMkLst>
        </pc:spChg>
        <pc:spChg chg="add del mod">
          <ac:chgData name="USB - ANP - Edinaldo Juarez" userId="1b83f35e-be5e-4501-83a4-9033d6a01cc7" providerId="ADAL" clId="{D0FFE1E6-1FC1-4BAA-8657-039AB8F3BC97}" dt="2024-04-27T02:19:10.816" v="876" actId="478"/>
          <ac:spMkLst>
            <pc:docMk/>
            <pc:sldMk cId="400940184" sldId="2475"/>
            <ac:spMk id="12" creationId="{1D94F4F3-AD34-9F0A-50EF-3DD6E0476B9A}"/>
          </ac:spMkLst>
        </pc:spChg>
        <pc:spChg chg="add mod">
          <ac:chgData name="USB - ANP - Edinaldo Juarez" userId="1b83f35e-be5e-4501-83a4-9033d6a01cc7" providerId="ADAL" clId="{D0FFE1E6-1FC1-4BAA-8657-039AB8F3BC97}" dt="2024-04-27T02:19:45.709" v="890" actId="1076"/>
          <ac:spMkLst>
            <pc:docMk/>
            <pc:sldMk cId="400940184" sldId="2475"/>
            <ac:spMk id="13" creationId="{B11F0A9F-EB16-C09C-3A3E-F3A8E123F935}"/>
          </ac:spMkLst>
        </pc:spChg>
        <pc:spChg chg="add mod">
          <ac:chgData name="USB - ANP - Edinaldo Juarez" userId="1b83f35e-be5e-4501-83a4-9033d6a01cc7" providerId="ADAL" clId="{D0FFE1E6-1FC1-4BAA-8657-039AB8F3BC97}" dt="2024-04-27T02:27:22.966" v="927" actId="5793"/>
          <ac:spMkLst>
            <pc:docMk/>
            <pc:sldMk cId="400940184" sldId="2475"/>
            <ac:spMk id="14" creationId="{5ED7F806-2CD4-D8DC-E945-124164C971A3}"/>
          </ac:spMkLst>
        </pc:spChg>
        <pc:grpChg chg="add del mod">
          <ac:chgData name="USB - ANP - Edinaldo Juarez" userId="1b83f35e-be5e-4501-83a4-9033d6a01cc7" providerId="ADAL" clId="{D0FFE1E6-1FC1-4BAA-8657-039AB8F3BC97}" dt="2024-04-27T02:20:04.089" v="895" actId="478"/>
          <ac:grpSpMkLst>
            <pc:docMk/>
            <pc:sldMk cId="400940184" sldId="2475"/>
            <ac:grpSpMk id="15" creationId="{47F7A828-4F46-D253-326D-3C8BB9EFF34F}"/>
          </ac:grpSpMkLst>
        </pc:grpChg>
        <pc:picChg chg="add del mod">
          <ac:chgData name="USB - ANP - Edinaldo Juarez" userId="1b83f35e-be5e-4501-83a4-9033d6a01cc7" providerId="ADAL" clId="{D0FFE1E6-1FC1-4BAA-8657-039AB8F3BC97}" dt="2024-04-27T02:19:09.579" v="875" actId="478"/>
          <ac:picMkLst>
            <pc:docMk/>
            <pc:sldMk cId="400940184" sldId="2475"/>
            <ac:picMk id="9" creationId="{558C76EB-E2E9-197F-D374-1C1034CA87AD}"/>
          </ac:picMkLst>
        </pc:picChg>
        <pc:picChg chg="mod">
          <ac:chgData name="USB - ANP - Edinaldo Juarez" userId="1b83f35e-be5e-4501-83a4-9033d6a01cc7" providerId="ADAL" clId="{D0FFE1E6-1FC1-4BAA-8657-039AB8F3BC97}" dt="2024-04-27T02:19:31.311" v="880" actId="1076"/>
          <ac:picMkLst>
            <pc:docMk/>
            <pc:sldMk cId="400940184" sldId="2475"/>
            <ac:picMk id="16" creationId="{E678D038-85B9-CF34-18BA-4D3BEEEB53F2}"/>
          </ac:picMkLst>
        </pc:picChg>
        <pc:picChg chg="mod">
          <ac:chgData name="USB - ANP - Edinaldo Juarez" userId="1b83f35e-be5e-4501-83a4-9033d6a01cc7" providerId="ADAL" clId="{D0FFE1E6-1FC1-4BAA-8657-039AB8F3BC97}" dt="2024-04-27T02:19:31.311" v="880" actId="1076"/>
          <ac:picMkLst>
            <pc:docMk/>
            <pc:sldMk cId="400940184" sldId="2475"/>
            <ac:picMk id="17" creationId="{118FA378-FD19-CA45-EDBF-5C6816AB4215}"/>
          </ac:picMkLst>
        </pc:picChg>
        <pc:picChg chg="add mod">
          <ac:chgData name="USB - ANP - Edinaldo Juarez" userId="1b83f35e-be5e-4501-83a4-9033d6a01cc7" providerId="ADAL" clId="{D0FFE1E6-1FC1-4BAA-8657-039AB8F3BC97}" dt="2024-04-27T02:24:24.556" v="915" actId="14826"/>
          <ac:picMkLst>
            <pc:docMk/>
            <pc:sldMk cId="400940184" sldId="2475"/>
            <ac:picMk id="18" creationId="{9F9C0A47-6FCA-5698-B463-F4E35D3AF442}"/>
          </ac:picMkLst>
        </pc:picChg>
      </pc:sldChg>
      <pc:sldChg chg="addSp del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308553960" sldId="2476"/>
        </pc:sldMkLst>
        <pc:spChg chg="mod">
          <ac:chgData name="USB - ANP - Edinaldo Juarez" userId="1b83f35e-be5e-4501-83a4-9033d6a01cc7" providerId="ADAL" clId="{D0FFE1E6-1FC1-4BAA-8657-039AB8F3BC97}" dt="2024-04-27T00:44:07.698" v="329" actId="20577"/>
          <ac:spMkLst>
            <pc:docMk/>
            <pc:sldMk cId="1308553960" sldId="2476"/>
            <ac:spMk id="4" creationId="{DE4CB9B6-EDFD-6101-A996-F6E971C871DB}"/>
          </ac:spMkLst>
        </pc:spChg>
        <pc:spChg chg="add mod">
          <ac:chgData name="USB - ANP - Edinaldo Juarez" userId="1b83f35e-be5e-4501-83a4-9033d6a01cc7" providerId="ADAL" clId="{D0FFE1E6-1FC1-4BAA-8657-039AB8F3BC97}" dt="2024-04-27T01:50:52.124" v="696" actId="1076"/>
          <ac:spMkLst>
            <pc:docMk/>
            <pc:sldMk cId="1308553960" sldId="2476"/>
            <ac:spMk id="9" creationId="{C6E33845-2C86-CA2A-09F9-39CF514C5534}"/>
          </ac:spMkLst>
        </pc:spChg>
        <pc:spChg chg="add del mod">
          <ac:chgData name="USB - ANP - Edinaldo Juarez" userId="1b83f35e-be5e-4501-83a4-9033d6a01cc7" providerId="ADAL" clId="{D0FFE1E6-1FC1-4BAA-8657-039AB8F3BC97}" dt="2024-04-27T00:47:24.769" v="347" actId="478"/>
          <ac:spMkLst>
            <pc:docMk/>
            <pc:sldMk cId="1308553960" sldId="2476"/>
            <ac:spMk id="11" creationId="{17780973-1476-342A-A8B3-DA5A387AA017}"/>
          </ac:spMkLst>
        </pc:spChg>
        <pc:picChg chg="add mod modCrop">
          <ac:chgData name="USB - ANP - Edinaldo Juarez" userId="1b83f35e-be5e-4501-83a4-9033d6a01cc7" providerId="ADAL" clId="{D0FFE1E6-1FC1-4BAA-8657-039AB8F3BC97}" dt="2024-04-27T01:51:11.909" v="702" actId="1076"/>
          <ac:picMkLst>
            <pc:docMk/>
            <pc:sldMk cId="1308553960" sldId="2476"/>
            <ac:picMk id="13" creationId="{19B81130-B921-2516-D4E8-8DC999B98E09}"/>
          </ac:picMkLst>
        </pc:pic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950969950" sldId="2477"/>
        </pc:sldMkLst>
        <pc:spChg chg="mod">
          <ac:chgData name="USB - ANP - Edinaldo Juarez" userId="1b83f35e-be5e-4501-83a4-9033d6a01cc7" providerId="ADAL" clId="{D0FFE1E6-1FC1-4BAA-8657-039AB8F3BC97}" dt="2024-04-27T00:54:52.380" v="460" actId="5793"/>
          <ac:spMkLst>
            <pc:docMk/>
            <pc:sldMk cId="1950969950" sldId="2477"/>
            <ac:spMk id="4" creationId="{E8660675-891F-BB80-AE3B-3EECEDE401CC}"/>
          </ac:spMkLst>
        </pc:spChg>
        <pc:spChg chg="add mod">
          <ac:chgData name="USB - ANP - Edinaldo Juarez" userId="1b83f35e-be5e-4501-83a4-9033d6a01cc7" providerId="ADAL" clId="{D0FFE1E6-1FC1-4BAA-8657-039AB8F3BC97}" dt="2024-04-27T00:57:21.174" v="474" actId="1076"/>
          <ac:spMkLst>
            <pc:docMk/>
            <pc:sldMk cId="1950969950" sldId="2477"/>
            <ac:spMk id="9" creationId="{036CEF96-EBFD-92FC-3820-2F5853A02CBD}"/>
          </ac:spMkLst>
        </pc:spChg>
      </pc:sldChg>
      <pc:sldChg chg="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2392594552" sldId="2478"/>
        </pc:sldMkLst>
        <pc:spChg chg="mod">
          <ac:chgData name="USB - ANP - Edinaldo Juarez" userId="1b83f35e-be5e-4501-83a4-9033d6a01cc7" providerId="ADAL" clId="{D0FFE1E6-1FC1-4BAA-8657-039AB8F3BC97}" dt="2024-04-27T00:58:02.352" v="489" actId="20577"/>
          <ac:spMkLst>
            <pc:docMk/>
            <pc:sldMk cId="2392594552" sldId="2478"/>
            <ac:spMk id="4" creationId="{78977DA1-DE1D-2764-FE53-D660F015AFDB}"/>
          </ac:spMkLst>
        </pc:spChg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4222560597" sldId="2479"/>
        </pc:sldMkLst>
        <pc:spChg chg="mod">
          <ac:chgData name="USB - ANP - Edinaldo Juarez" userId="1b83f35e-be5e-4501-83a4-9033d6a01cc7" providerId="ADAL" clId="{D0FFE1E6-1FC1-4BAA-8657-039AB8F3BC97}" dt="2024-04-27T01:02:48.718" v="575" actId="20577"/>
          <ac:spMkLst>
            <pc:docMk/>
            <pc:sldMk cId="4222560597" sldId="2479"/>
            <ac:spMk id="4" creationId="{AA768145-C825-0E66-B5D2-4C6879F37A0A}"/>
          </ac:spMkLst>
        </pc:spChg>
        <pc:spChg chg="add mod">
          <ac:chgData name="USB - ANP - Edinaldo Juarez" userId="1b83f35e-be5e-4501-83a4-9033d6a01cc7" providerId="ADAL" clId="{D0FFE1E6-1FC1-4BAA-8657-039AB8F3BC97}" dt="2024-04-27T01:06:00.064" v="599" actId="255"/>
          <ac:spMkLst>
            <pc:docMk/>
            <pc:sldMk cId="4222560597" sldId="2479"/>
            <ac:spMk id="9" creationId="{22ABE158-0838-5DEB-2705-DC35D1CE5FF1}"/>
          </ac:spMkLst>
        </pc:spChg>
      </pc:sldChg>
      <pc:sldChg chg="add del">
        <pc:chgData name="USB - ANP - Edinaldo Juarez" userId="1b83f35e-be5e-4501-83a4-9033d6a01cc7" providerId="ADAL" clId="{D0FFE1E6-1FC1-4BAA-8657-039AB8F3BC97}" dt="2024-04-27T01:12:15.351" v="637" actId="47"/>
        <pc:sldMkLst>
          <pc:docMk/>
          <pc:sldMk cId="456274997" sldId="2480"/>
        </pc:sldMkLst>
      </pc:sldChg>
      <pc:sldChg chg="add del">
        <pc:chgData name="USB - ANP - Edinaldo Juarez" userId="1b83f35e-be5e-4501-83a4-9033d6a01cc7" providerId="ADAL" clId="{D0FFE1E6-1FC1-4BAA-8657-039AB8F3BC97}" dt="2024-04-27T01:12:18.045" v="638" actId="47"/>
        <pc:sldMkLst>
          <pc:docMk/>
          <pc:sldMk cId="2957477905" sldId="2481"/>
        </pc:sldMkLst>
      </pc:sldChg>
      <pc:sldChg chg="add del">
        <pc:chgData name="USB - ANP - Edinaldo Juarez" userId="1b83f35e-be5e-4501-83a4-9033d6a01cc7" providerId="ADAL" clId="{D0FFE1E6-1FC1-4BAA-8657-039AB8F3BC97}" dt="2024-04-27T01:12:18.575" v="639" actId="47"/>
        <pc:sldMkLst>
          <pc:docMk/>
          <pc:sldMk cId="3887097081" sldId="2482"/>
        </pc:sldMkLst>
      </pc:sldChg>
      <pc:sldChg chg="add del">
        <pc:chgData name="USB - ANP - Edinaldo Juarez" userId="1b83f35e-be5e-4501-83a4-9033d6a01cc7" providerId="ADAL" clId="{D0FFE1E6-1FC1-4BAA-8657-039AB8F3BC97}" dt="2024-04-27T01:12:20.566" v="640" actId="47"/>
        <pc:sldMkLst>
          <pc:docMk/>
          <pc:sldMk cId="1565883703" sldId="2483"/>
        </pc:sldMkLst>
      </pc:sldChg>
      <pc:sldChg chg="add del">
        <pc:chgData name="USB - ANP - Edinaldo Juarez" userId="1b83f35e-be5e-4501-83a4-9033d6a01cc7" providerId="ADAL" clId="{D0FFE1E6-1FC1-4BAA-8657-039AB8F3BC97}" dt="2024-04-27T01:12:21.288" v="641" actId="47"/>
        <pc:sldMkLst>
          <pc:docMk/>
          <pc:sldMk cId="1894529427" sldId="2484"/>
        </pc:sldMkLst>
      </pc:sldChg>
      <pc:sldChg chg="add del">
        <pc:chgData name="USB - ANP - Edinaldo Juarez" userId="1b83f35e-be5e-4501-83a4-9033d6a01cc7" providerId="ADAL" clId="{D0FFE1E6-1FC1-4BAA-8657-039AB8F3BC97}" dt="2024-04-27T01:12:49.743" v="644" actId="47"/>
        <pc:sldMkLst>
          <pc:docMk/>
          <pc:sldMk cId="573835329" sldId="2485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398420639" sldId="2486"/>
        </pc:sldMkLst>
        <pc:spChg chg="add mod">
          <ac:chgData name="USB - ANP - Edinaldo Juarez" userId="1b83f35e-be5e-4501-83a4-9033d6a01cc7" providerId="ADAL" clId="{D0FFE1E6-1FC1-4BAA-8657-039AB8F3BC97}" dt="2024-04-27T01:11:48.959" v="636" actId="1076"/>
          <ac:spMkLst>
            <pc:docMk/>
            <pc:sldMk cId="3398420639" sldId="2486"/>
            <ac:spMk id="4" creationId="{ED7175F6-2D59-6434-088D-159BCC90AC1D}"/>
          </ac:spMkLst>
        </pc:spChg>
        <pc:spChg chg="mod">
          <ac:chgData name="USB - ANP - Edinaldo Juarez" userId="1b83f35e-be5e-4501-83a4-9033d6a01cc7" providerId="ADAL" clId="{D0FFE1E6-1FC1-4BAA-8657-039AB8F3BC97}" dt="2024-04-27T01:11:45.146" v="635" actId="1076"/>
          <ac:spMkLst>
            <pc:docMk/>
            <pc:sldMk cId="3398420639" sldId="2486"/>
            <ac:spMk id="19" creationId="{A37F2532-AC5D-70C4-2052-F2D65D1674F5}"/>
          </ac:spMkLst>
        </pc:spChg>
      </pc:sldChg>
      <pc:sldChg chg="addSp modSp add mod">
        <pc:chgData name="USB - ANP - Edinaldo Juarez" userId="1b83f35e-be5e-4501-83a4-9033d6a01cc7" providerId="ADAL" clId="{D0FFE1E6-1FC1-4BAA-8657-039AB8F3BC97}" dt="2024-04-27T02:11:37.768" v="827" actId="113"/>
        <pc:sldMkLst>
          <pc:docMk/>
          <pc:sldMk cId="131695963" sldId="2487"/>
        </pc:sldMkLst>
        <pc:spChg chg="add mod">
          <ac:chgData name="USB - ANP - Edinaldo Juarez" userId="1b83f35e-be5e-4501-83a4-9033d6a01cc7" providerId="ADAL" clId="{D0FFE1E6-1FC1-4BAA-8657-039AB8F3BC97}" dt="2024-04-27T02:11:37.768" v="827" actId="113"/>
          <ac:spMkLst>
            <pc:docMk/>
            <pc:sldMk cId="131695963" sldId="2487"/>
            <ac:spMk id="3" creationId="{D971215B-C53F-C364-865D-1729DEDF472A}"/>
          </ac:spMkLst>
        </pc:spChg>
        <pc:spChg chg="mod">
          <ac:chgData name="USB - ANP - Edinaldo Juarez" userId="1b83f35e-be5e-4501-83a4-9033d6a01cc7" providerId="ADAL" clId="{D0FFE1E6-1FC1-4BAA-8657-039AB8F3BC97}" dt="2024-04-27T02:09:26.088" v="824" actId="1076"/>
          <ac:spMkLst>
            <pc:docMk/>
            <pc:sldMk cId="131695963" sldId="2487"/>
            <ac:spMk id="5" creationId="{4F53A7C7-E346-CBA8-E88C-6BEBCD8EC993}"/>
          </ac:spMkLst>
        </pc:spChg>
        <pc:picChg chg="mod ord">
          <ac:chgData name="USB - ANP - Edinaldo Juarez" userId="1b83f35e-be5e-4501-83a4-9033d6a01cc7" providerId="ADAL" clId="{D0FFE1E6-1FC1-4BAA-8657-039AB8F3BC97}" dt="2024-04-27T02:09:14.080" v="823" actId="14826"/>
          <ac:picMkLst>
            <pc:docMk/>
            <pc:sldMk cId="131695963" sldId="2487"/>
            <ac:picMk id="13" creationId="{9ADDFE05-95EE-7A49-1863-D21BBB29732F}"/>
          </ac:picMkLst>
        </pc:picChg>
      </pc:sldChg>
      <pc:sldChg chg="addSp delSp modSp add mod">
        <pc:chgData name="USB - ANP - Edinaldo Juarez" userId="1b83f35e-be5e-4501-83a4-9033d6a01cc7" providerId="ADAL" clId="{D0FFE1E6-1FC1-4BAA-8657-039AB8F3BC97}" dt="2024-04-27T02:18:34.168" v="872" actId="20577"/>
        <pc:sldMkLst>
          <pc:docMk/>
          <pc:sldMk cId="2354545379" sldId="2488"/>
        </pc:sldMkLst>
        <pc:spChg chg="add mod">
          <ac:chgData name="USB - ANP - Edinaldo Juarez" userId="1b83f35e-be5e-4501-83a4-9033d6a01cc7" providerId="ADAL" clId="{D0FFE1E6-1FC1-4BAA-8657-039AB8F3BC97}" dt="2024-04-27T02:13:16.550" v="844" actId="1076"/>
          <ac:spMkLst>
            <pc:docMk/>
            <pc:sldMk cId="2354545379" sldId="2488"/>
            <ac:spMk id="2" creationId="{AF8AC6A9-69CE-1BD4-4396-8E2013BF8B1F}"/>
          </ac:spMkLst>
        </pc:spChg>
        <pc:spChg chg="del">
          <ac:chgData name="USB - ANP - Edinaldo Juarez" userId="1b83f35e-be5e-4501-83a4-9033d6a01cc7" providerId="ADAL" clId="{D0FFE1E6-1FC1-4BAA-8657-039AB8F3BC97}" dt="2024-04-27T02:12:50.661" v="831" actId="478"/>
          <ac:spMkLst>
            <pc:docMk/>
            <pc:sldMk cId="2354545379" sldId="2488"/>
            <ac:spMk id="3" creationId="{D971215B-C53F-C364-865D-1729DEDF472A}"/>
          </ac:spMkLst>
        </pc:spChg>
        <pc:spChg chg="del">
          <ac:chgData name="USB - ANP - Edinaldo Juarez" userId="1b83f35e-be5e-4501-83a4-9033d6a01cc7" providerId="ADAL" clId="{D0FFE1E6-1FC1-4BAA-8657-039AB8F3BC97}" dt="2024-04-27T02:12:48.919" v="830" actId="478"/>
          <ac:spMkLst>
            <pc:docMk/>
            <pc:sldMk cId="2354545379" sldId="2488"/>
            <ac:spMk id="4" creationId="{2800CA09-E62D-6A36-53C7-C348DA892665}"/>
          </ac:spMkLst>
        </pc:spChg>
        <pc:spChg chg="del">
          <ac:chgData name="USB - ANP - Edinaldo Juarez" userId="1b83f35e-be5e-4501-83a4-9033d6a01cc7" providerId="ADAL" clId="{D0FFE1E6-1FC1-4BAA-8657-039AB8F3BC97}" dt="2024-04-27T02:12:47.247" v="829" actId="478"/>
          <ac:spMkLst>
            <pc:docMk/>
            <pc:sldMk cId="2354545379" sldId="2488"/>
            <ac:spMk id="5" creationId="{4F53A7C7-E346-CBA8-E88C-6BEBCD8EC993}"/>
          </ac:spMkLst>
        </pc:spChg>
        <pc:spChg chg="add mod">
          <ac:chgData name="USB - ANP - Edinaldo Juarez" userId="1b83f35e-be5e-4501-83a4-9033d6a01cc7" providerId="ADAL" clId="{D0FFE1E6-1FC1-4BAA-8657-039AB8F3BC97}" dt="2024-04-27T02:18:34.168" v="872" actId="20577"/>
          <ac:spMkLst>
            <pc:docMk/>
            <pc:sldMk cId="2354545379" sldId="2488"/>
            <ac:spMk id="7" creationId="{5D9D16F7-C0B9-4F9D-92D2-3792F4AE5120}"/>
          </ac:spMkLst>
        </pc:spChg>
        <pc:grpChg chg="add mod">
          <ac:chgData name="USB - ANP - Edinaldo Juarez" userId="1b83f35e-be5e-4501-83a4-9033d6a01cc7" providerId="ADAL" clId="{D0FFE1E6-1FC1-4BAA-8657-039AB8F3BC97}" dt="2024-04-27T02:12:59.624" v="833" actId="1076"/>
          <ac:grpSpMkLst>
            <pc:docMk/>
            <pc:sldMk cId="2354545379" sldId="2488"/>
            <ac:grpSpMk id="8" creationId="{9B4D6DEF-1D56-5481-88A7-375EE2E3B267}"/>
          </ac:grpSpMkLst>
        </pc:grpChg>
        <pc:picChg chg="mod">
          <ac:chgData name="USB - ANP - Edinaldo Juarez" userId="1b83f35e-be5e-4501-83a4-9033d6a01cc7" providerId="ADAL" clId="{D0FFE1E6-1FC1-4BAA-8657-039AB8F3BC97}" dt="2024-04-27T02:12:59.624" v="833" actId="1076"/>
          <ac:picMkLst>
            <pc:docMk/>
            <pc:sldMk cId="2354545379" sldId="2488"/>
            <ac:picMk id="9" creationId="{EBDFB28D-FDA1-49E7-F5F9-D96AEA0BADDF}"/>
          </ac:picMkLst>
        </pc:picChg>
        <pc:picChg chg="mod">
          <ac:chgData name="USB - ANP - Edinaldo Juarez" userId="1b83f35e-be5e-4501-83a4-9033d6a01cc7" providerId="ADAL" clId="{D0FFE1E6-1FC1-4BAA-8657-039AB8F3BC97}" dt="2024-04-27T02:12:59.624" v="833" actId="1076"/>
          <ac:picMkLst>
            <pc:docMk/>
            <pc:sldMk cId="2354545379" sldId="2488"/>
            <ac:picMk id="10" creationId="{83C08CCE-0929-DF27-93E5-4FA9A34394BD}"/>
          </ac:picMkLst>
        </pc:picChg>
        <pc:picChg chg="mod">
          <ac:chgData name="USB - ANP - Edinaldo Juarez" userId="1b83f35e-be5e-4501-83a4-9033d6a01cc7" providerId="ADAL" clId="{D0FFE1E6-1FC1-4BAA-8657-039AB8F3BC97}" dt="2024-04-27T02:16:17.252" v="861" actId="14826"/>
          <ac:picMkLst>
            <pc:docMk/>
            <pc:sldMk cId="2354545379" sldId="2488"/>
            <ac:picMk id="13" creationId="{9ADDFE05-95EE-7A49-1863-D21BBB29732F}"/>
          </ac:picMkLst>
        </pc:picChg>
      </pc:sldChg>
      <pc:sldChg chg="delSp modSp add mod">
        <pc:chgData name="USB - ANP - Edinaldo Juarez" userId="1b83f35e-be5e-4501-83a4-9033d6a01cc7" providerId="ADAL" clId="{D0FFE1E6-1FC1-4BAA-8657-039AB8F3BC97}" dt="2024-04-27T02:20:08.704" v="896" actId="478"/>
        <pc:sldMkLst>
          <pc:docMk/>
          <pc:sldMk cId="2976223590" sldId="2489"/>
        </pc:sldMkLst>
        <pc:spChg chg="mod">
          <ac:chgData name="USB - ANP - Edinaldo Juarez" userId="1b83f35e-be5e-4501-83a4-9033d6a01cc7" providerId="ADAL" clId="{D0FFE1E6-1FC1-4BAA-8657-039AB8F3BC97}" dt="2024-04-27T02:16:42.195" v="862" actId="14100"/>
          <ac:spMkLst>
            <pc:docMk/>
            <pc:sldMk cId="2976223590" sldId="2489"/>
            <ac:spMk id="7" creationId="{5D9D16F7-C0B9-4F9D-92D2-3792F4AE5120}"/>
          </ac:spMkLst>
        </pc:spChg>
        <pc:grpChg chg="del">
          <ac:chgData name="USB - ANP - Edinaldo Juarez" userId="1b83f35e-be5e-4501-83a4-9033d6a01cc7" providerId="ADAL" clId="{D0FFE1E6-1FC1-4BAA-8657-039AB8F3BC97}" dt="2024-04-27T02:20:08.704" v="896" actId="478"/>
          <ac:grpSpMkLst>
            <pc:docMk/>
            <pc:sldMk cId="2976223590" sldId="2489"/>
            <ac:grpSpMk id="8" creationId="{9B4D6DEF-1D56-5481-88A7-375EE2E3B267}"/>
          </ac:grpSpMkLst>
        </pc:grpChg>
        <pc:picChg chg="mod">
          <ac:chgData name="USB - ANP - Edinaldo Juarez" userId="1b83f35e-be5e-4501-83a4-9033d6a01cc7" providerId="ADAL" clId="{D0FFE1E6-1FC1-4BAA-8657-039AB8F3BC97}" dt="2024-04-27T02:15:15.084" v="860" actId="14826"/>
          <ac:picMkLst>
            <pc:docMk/>
            <pc:sldMk cId="2976223590" sldId="2489"/>
            <ac:picMk id="13" creationId="{9ADDFE05-95EE-7A49-1863-D21BBB29732F}"/>
          </ac:picMkLst>
        </pc:picChg>
      </pc:sldChg>
      <pc:sldChg chg="addSp modSp add mod">
        <pc:chgData name="USB - ANP - Edinaldo Juarez" userId="1b83f35e-be5e-4501-83a4-9033d6a01cc7" providerId="ADAL" clId="{D0FFE1E6-1FC1-4BAA-8657-039AB8F3BC97}" dt="2024-04-27T02:28:34.646" v="947" actId="2711"/>
        <pc:sldMkLst>
          <pc:docMk/>
          <pc:sldMk cId="174201535" sldId="2490"/>
        </pc:sldMkLst>
        <pc:spChg chg="add mod">
          <ac:chgData name="USB - ANP - Edinaldo Juarez" userId="1b83f35e-be5e-4501-83a4-9033d6a01cc7" providerId="ADAL" clId="{D0FFE1E6-1FC1-4BAA-8657-039AB8F3BC97}" dt="2024-04-27T02:28:34.646" v="947" actId="2711"/>
          <ac:spMkLst>
            <pc:docMk/>
            <pc:sldMk cId="174201535" sldId="2490"/>
            <ac:spMk id="8" creationId="{6948D541-5EC6-B3B5-515B-A784CD1BA16D}"/>
          </ac:spMkLst>
        </pc:spChg>
        <pc:spChg chg="mod">
          <ac:chgData name="USB - ANP - Edinaldo Juarez" userId="1b83f35e-be5e-4501-83a4-9033d6a01cc7" providerId="ADAL" clId="{D0FFE1E6-1FC1-4BAA-8657-039AB8F3BC97}" dt="2024-04-27T02:28:11.261" v="944" actId="1076"/>
          <ac:spMkLst>
            <pc:docMk/>
            <pc:sldMk cId="174201535" sldId="2490"/>
            <ac:spMk id="14" creationId="{5ED7F806-2CD4-D8DC-E945-124164C971A3}"/>
          </ac:spMkLst>
        </pc:spChg>
        <pc:picChg chg="add mod">
          <ac:chgData name="USB - ANP - Edinaldo Juarez" userId="1b83f35e-be5e-4501-83a4-9033d6a01cc7" providerId="ADAL" clId="{D0FFE1E6-1FC1-4BAA-8657-039AB8F3BC97}" dt="2024-04-27T02:24:40.875" v="916" actId="14826"/>
          <ac:picMkLst>
            <pc:docMk/>
            <pc:sldMk cId="174201535" sldId="2490"/>
            <ac:picMk id="3" creationId="{56AFD457-D0A0-ED2D-0B69-ADCAF2E60A9A}"/>
          </ac:picMkLst>
        </pc:picChg>
      </pc:sldChg>
      <pc:sldChg chg="addSp modSp new del mod">
        <pc:chgData name="USB - ANP - Edinaldo Juarez" userId="1b83f35e-be5e-4501-83a4-9033d6a01cc7" providerId="ADAL" clId="{D0FFE1E6-1FC1-4BAA-8657-039AB8F3BC97}" dt="2024-04-27T02:43:10.433" v="975" actId="47"/>
        <pc:sldMkLst>
          <pc:docMk/>
          <pc:sldMk cId="3915380433" sldId="2491"/>
        </pc:sldMkLst>
        <pc:picChg chg="add mod">
          <ac:chgData name="USB - ANP - Edinaldo Juarez" userId="1b83f35e-be5e-4501-83a4-9033d6a01cc7" providerId="ADAL" clId="{D0FFE1E6-1FC1-4BAA-8657-039AB8F3BC97}" dt="2024-04-27T02:38:48.939" v="958" actId="1440"/>
          <ac:picMkLst>
            <pc:docMk/>
            <pc:sldMk cId="3915380433" sldId="2491"/>
            <ac:picMk id="5" creationId="{3EC381E8-ABC9-6B0D-2A5C-CA47786F86A1}"/>
          </ac:picMkLst>
        </pc:picChg>
      </pc:sldChg>
      <pc:sldChg chg="addSp delSp modSp new mod">
        <pc:chgData name="USB - ANP - Edinaldo Juarez" userId="1b83f35e-be5e-4501-83a4-9033d6a01cc7" providerId="ADAL" clId="{D0FFE1E6-1FC1-4BAA-8657-039AB8F3BC97}" dt="2024-04-27T02:39:41.347" v="967" actId="478"/>
        <pc:sldMkLst>
          <pc:docMk/>
          <pc:sldMk cId="454938235" sldId="2492"/>
        </pc:sldMkLst>
        <pc:spChg chg="del mod">
          <ac:chgData name="USB - ANP - Edinaldo Juarez" userId="1b83f35e-be5e-4501-83a4-9033d6a01cc7" providerId="ADAL" clId="{D0FFE1E6-1FC1-4BAA-8657-039AB8F3BC97}" dt="2024-04-27T02:39:41.347" v="967" actId="478"/>
          <ac:spMkLst>
            <pc:docMk/>
            <pc:sldMk cId="454938235" sldId="2492"/>
            <ac:spMk id="5" creationId="{D177DD3B-2CCB-6E7B-1D36-6348FD9A919F}"/>
          </ac:spMkLst>
        </pc:spChg>
        <pc:picChg chg="add mod">
          <ac:chgData name="USB - ANP - Edinaldo Juarez" userId="1b83f35e-be5e-4501-83a4-9033d6a01cc7" providerId="ADAL" clId="{D0FFE1E6-1FC1-4BAA-8657-039AB8F3BC97}" dt="2024-04-27T02:39:33.152" v="965" actId="1076"/>
          <ac:picMkLst>
            <pc:docMk/>
            <pc:sldMk cId="454938235" sldId="2492"/>
            <ac:picMk id="7" creationId="{73EAD750-EE2D-4725-0018-4E577A2F0900}"/>
          </ac:picMkLst>
        </pc:picChg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0" sldId="2493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0" sldId="2494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695013231" sldId="2495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686113174" sldId="2496"/>
        </pc:sldMkLst>
      </pc:sldChg>
    </pc:docChg>
  </pc:docChgLst>
  <pc:docChgLst>
    <pc:chgData name="USB - ANP - Edinaldo Juarez" userId="1b83f35e-be5e-4501-83a4-9033d6a01cc7" providerId="ADAL" clId="{1810CA45-AA11-4A65-8776-02393D2C87CC}"/>
    <pc:docChg chg="undo custSel addSld delSld modSld sldOrd">
      <pc:chgData name="USB - ANP - Edinaldo Juarez" userId="1b83f35e-be5e-4501-83a4-9033d6a01cc7" providerId="ADAL" clId="{1810CA45-AA11-4A65-8776-02393D2C87CC}" dt="2024-04-27T00:12:47.685" v="430" actId="22"/>
      <pc:docMkLst>
        <pc:docMk/>
      </pc:docMkLst>
      <pc:sldChg chg="modSp mod">
        <pc:chgData name="USB - ANP - Edinaldo Juarez" userId="1b83f35e-be5e-4501-83a4-9033d6a01cc7" providerId="ADAL" clId="{1810CA45-AA11-4A65-8776-02393D2C87CC}" dt="2024-04-26T23:31:58.171" v="51" actId="20577"/>
        <pc:sldMkLst>
          <pc:docMk/>
          <pc:sldMk cId="517853255" sldId="256"/>
        </pc:sldMkLst>
        <pc:spChg chg="mod">
          <ac:chgData name="USB - ANP - Edinaldo Juarez" userId="1b83f35e-be5e-4501-83a4-9033d6a01cc7" providerId="ADAL" clId="{1810CA45-AA11-4A65-8776-02393D2C87CC}" dt="2024-04-26T23:31:58.171" v="51" actId="20577"/>
          <ac:spMkLst>
            <pc:docMk/>
            <pc:sldMk cId="517853255" sldId="256"/>
            <ac:spMk id="4" creationId="{BD19851F-4305-4854-B51C-49F1E47FE452}"/>
          </ac:spMkLst>
        </pc:spChg>
      </pc:sldChg>
      <pc:sldChg chg="delSp modSp mod delAnim">
        <pc:chgData name="USB - ANP - Edinaldo Juarez" userId="1b83f35e-be5e-4501-83a4-9033d6a01cc7" providerId="ADAL" clId="{1810CA45-AA11-4A65-8776-02393D2C87CC}" dt="2024-04-26T23:44:32.570" v="166" actId="13926"/>
        <pc:sldMkLst>
          <pc:docMk/>
          <pc:sldMk cId="562941178" sldId="353"/>
        </pc:sldMkLst>
        <pc:spChg chg="mod">
          <ac:chgData name="USB - ANP - Edinaldo Juarez" userId="1b83f35e-be5e-4501-83a4-9033d6a01cc7" providerId="ADAL" clId="{1810CA45-AA11-4A65-8776-02393D2C87CC}" dt="2024-04-26T23:43:39.995" v="157" actId="1076"/>
          <ac:spMkLst>
            <pc:docMk/>
            <pc:sldMk cId="562941178" sldId="353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1810CA45-AA11-4A65-8776-02393D2C87CC}" dt="2024-04-26T23:44:32.570" v="166" actId="13926"/>
          <ac:spMkLst>
            <pc:docMk/>
            <pc:sldMk cId="562941178" sldId="353"/>
            <ac:spMk id="8" creationId="{00000000-0000-0000-0000-000000000000}"/>
          </ac:spMkLst>
        </pc:spChg>
        <pc:spChg chg="del mod">
          <ac:chgData name="USB - ANP - Edinaldo Juarez" userId="1b83f35e-be5e-4501-83a4-9033d6a01cc7" providerId="ADAL" clId="{1810CA45-AA11-4A65-8776-02393D2C87CC}" dt="2024-04-26T23:42:56.780" v="148" actId="478"/>
          <ac:spMkLst>
            <pc:docMk/>
            <pc:sldMk cId="562941178" sldId="353"/>
            <ac:spMk id="15" creationId="{7CA5B662-38A7-D85C-5FA8-7A01F1577C07}"/>
          </ac:spMkLst>
        </pc:spChg>
        <pc:picChg chg="mod">
          <ac:chgData name="USB - ANP - Edinaldo Juarez" userId="1b83f35e-be5e-4501-83a4-9033d6a01cc7" providerId="ADAL" clId="{1810CA45-AA11-4A65-8776-02393D2C87CC}" dt="2024-04-26T23:43:06.140" v="150" actId="1076"/>
          <ac:picMkLst>
            <pc:docMk/>
            <pc:sldMk cId="562941178" sldId="353"/>
            <ac:picMk id="13" creationId="{7670764F-2360-3F88-8FE9-FD6417557F47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7:43.316" v="422" actId="47"/>
        <pc:sldMkLst>
          <pc:docMk/>
          <pc:sldMk cId="1451314662" sldId="371"/>
        </pc:sldMkLst>
      </pc:sldChg>
      <pc:sldChg chg="ord">
        <pc:chgData name="USB - ANP - Edinaldo Juarez" userId="1b83f35e-be5e-4501-83a4-9033d6a01cc7" providerId="ADAL" clId="{1810CA45-AA11-4A65-8776-02393D2C87CC}" dt="2024-04-26T23:53:04.492" v="258"/>
        <pc:sldMkLst>
          <pc:docMk/>
          <pc:sldMk cId="923545671" sldId="372"/>
        </pc:sldMkLst>
      </pc:sldChg>
      <pc:sldChg chg="del">
        <pc:chgData name="USB - ANP - Edinaldo Juarez" userId="1b83f35e-be5e-4501-83a4-9033d6a01cc7" providerId="ADAL" clId="{1810CA45-AA11-4A65-8776-02393D2C87CC}" dt="2024-04-27T00:07:15.169" v="419" actId="47"/>
        <pc:sldMkLst>
          <pc:docMk/>
          <pc:sldMk cId="2074766540" sldId="401"/>
        </pc:sldMkLst>
      </pc:sldChg>
      <pc:sldChg chg="del">
        <pc:chgData name="USB - ANP - Edinaldo Juarez" userId="1b83f35e-be5e-4501-83a4-9033d6a01cc7" providerId="ADAL" clId="{1810CA45-AA11-4A65-8776-02393D2C87CC}" dt="2024-04-27T00:07:18.263" v="420" actId="47"/>
        <pc:sldMkLst>
          <pc:docMk/>
          <pc:sldMk cId="2849151971" sldId="402"/>
        </pc:sldMkLst>
      </pc:sldChg>
      <pc:sldChg chg="del">
        <pc:chgData name="USB - ANP - Edinaldo Juarez" userId="1b83f35e-be5e-4501-83a4-9033d6a01cc7" providerId="ADAL" clId="{1810CA45-AA11-4A65-8776-02393D2C87CC}" dt="2024-04-27T00:07:11.513" v="417" actId="47"/>
        <pc:sldMkLst>
          <pc:docMk/>
          <pc:sldMk cId="1633727740" sldId="404"/>
        </pc:sldMkLst>
      </pc:sldChg>
      <pc:sldChg chg="addSp delSp modSp del mod">
        <pc:chgData name="USB - ANP - Edinaldo Juarez" userId="1b83f35e-be5e-4501-83a4-9033d6a01cc7" providerId="ADAL" clId="{1810CA45-AA11-4A65-8776-02393D2C87CC}" dt="2024-04-27T00:07:13.553" v="418" actId="47"/>
        <pc:sldMkLst>
          <pc:docMk/>
          <pc:sldMk cId="3079534048" sldId="405"/>
        </pc:sldMkLst>
        <pc:spChg chg="del">
          <ac:chgData name="USB - ANP - Edinaldo Juarez" userId="1b83f35e-be5e-4501-83a4-9033d6a01cc7" providerId="ADAL" clId="{1810CA45-AA11-4A65-8776-02393D2C87CC}" dt="2024-04-26T23:52:57.725" v="256" actId="478"/>
          <ac:spMkLst>
            <pc:docMk/>
            <pc:sldMk cId="3079534048" sldId="405"/>
            <ac:spMk id="2" creationId="{3E0E08A1-FEAA-4F21-96E4-5A57CFAABBE2}"/>
          </ac:spMkLst>
        </pc:spChg>
        <pc:spChg chg="add mod">
          <ac:chgData name="USB - ANP - Edinaldo Juarez" userId="1b83f35e-be5e-4501-83a4-9033d6a01cc7" providerId="ADAL" clId="{1810CA45-AA11-4A65-8776-02393D2C87CC}" dt="2024-04-26T23:52:57.725" v="256" actId="478"/>
          <ac:spMkLst>
            <pc:docMk/>
            <pc:sldMk cId="3079534048" sldId="405"/>
            <ac:spMk id="5" creationId="{268BF953-F275-7692-6FF0-C82856D75BBC}"/>
          </ac:spMkLst>
        </pc:spChg>
      </pc:sldChg>
      <pc:sldChg chg="addSp delSp modSp mod ord">
        <pc:chgData name="USB - ANP - Edinaldo Juarez" userId="1b83f35e-be5e-4501-83a4-9033d6a01cc7" providerId="ADAL" clId="{1810CA45-AA11-4A65-8776-02393D2C87CC}" dt="2024-04-26T23:55:28.006" v="304" actId="20577"/>
        <pc:sldMkLst>
          <pc:docMk/>
          <pc:sldMk cId="3958427157" sldId="408"/>
        </pc:sldMkLst>
        <pc:spChg chg="del">
          <ac:chgData name="USB - ANP - Edinaldo Juarez" userId="1b83f35e-be5e-4501-83a4-9033d6a01cc7" providerId="ADAL" clId="{1810CA45-AA11-4A65-8776-02393D2C87CC}" dt="2024-04-26T23:53:10.767" v="261" actId="478"/>
          <ac:spMkLst>
            <pc:docMk/>
            <pc:sldMk cId="3958427157" sldId="408"/>
            <ac:spMk id="4" creationId="{80D2FA59-42D1-4596-BADF-65EE2EECB2F4}"/>
          </ac:spMkLst>
        </pc:spChg>
        <pc:spChg chg="del">
          <ac:chgData name="USB - ANP - Edinaldo Juarez" userId="1b83f35e-be5e-4501-83a4-9033d6a01cc7" providerId="ADAL" clId="{1810CA45-AA11-4A65-8776-02393D2C87CC}" dt="2024-04-26T23:53:14.046" v="263" actId="478"/>
          <ac:spMkLst>
            <pc:docMk/>
            <pc:sldMk cId="3958427157" sldId="408"/>
            <ac:spMk id="5" creationId="{708C1B7C-03BA-4C6C-B759-6DAB6A63B451}"/>
          </ac:spMkLst>
        </pc:spChg>
        <pc:spChg chg="add del mod">
          <ac:chgData name="USB - ANP - Edinaldo Juarez" userId="1b83f35e-be5e-4501-83a4-9033d6a01cc7" providerId="ADAL" clId="{1810CA45-AA11-4A65-8776-02393D2C87CC}" dt="2024-04-26T23:53:12.491" v="262" actId="478"/>
          <ac:spMkLst>
            <pc:docMk/>
            <pc:sldMk cId="3958427157" sldId="408"/>
            <ac:spMk id="6" creationId="{68C7A0EB-B9BA-5861-C9B9-0F34712A704C}"/>
          </ac:spMkLst>
        </pc:spChg>
        <pc:spChg chg="add del mod">
          <ac:chgData name="USB - ANP - Edinaldo Juarez" userId="1b83f35e-be5e-4501-83a4-9033d6a01cc7" providerId="ADAL" clId="{1810CA45-AA11-4A65-8776-02393D2C87CC}" dt="2024-04-26T23:53:16.113" v="264" actId="478"/>
          <ac:spMkLst>
            <pc:docMk/>
            <pc:sldMk cId="3958427157" sldId="408"/>
            <ac:spMk id="8" creationId="{590FAC7E-E019-39E0-6B21-3ED1A6C36659}"/>
          </ac:spMkLst>
        </pc:spChg>
        <pc:spChg chg="del mod">
          <ac:chgData name="USB - ANP - Edinaldo Juarez" userId="1b83f35e-be5e-4501-83a4-9033d6a01cc7" providerId="ADAL" clId="{1810CA45-AA11-4A65-8776-02393D2C87CC}" dt="2024-04-26T23:53:47.697" v="274" actId="478"/>
          <ac:spMkLst>
            <pc:docMk/>
            <pc:sldMk cId="3958427157" sldId="408"/>
            <ac:spMk id="10" creationId="{8751E420-B483-4040-8E33-A32E82D74E33}"/>
          </ac:spMkLst>
        </pc:spChg>
        <pc:spChg chg="add mod">
          <ac:chgData name="USB - ANP - Edinaldo Juarez" userId="1b83f35e-be5e-4501-83a4-9033d6a01cc7" providerId="ADAL" clId="{1810CA45-AA11-4A65-8776-02393D2C87CC}" dt="2024-04-26T23:53:28.517" v="267" actId="1076"/>
          <ac:spMkLst>
            <pc:docMk/>
            <pc:sldMk cId="3958427157" sldId="408"/>
            <ac:spMk id="12" creationId="{1E8460F6-201F-66C0-C220-75CBEF238A48}"/>
          </ac:spMkLst>
        </pc:spChg>
        <pc:spChg chg="add mod">
          <ac:chgData name="USB - ANP - Edinaldo Juarez" userId="1b83f35e-be5e-4501-83a4-9033d6a01cc7" providerId="ADAL" clId="{1810CA45-AA11-4A65-8776-02393D2C87CC}" dt="2024-04-26T23:55:28.006" v="304" actId="20577"/>
          <ac:spMkLst>
            <pc:docMk/>
            <pc:sldMk cId="3958427157" sldId="408"/>
            <ac:spMk id="13" creationId="{52DD8A77-CBEA-9EC1-C2F3-ACD71BD83319}"/>
          </ac:spMkLst>
        </pc:spChg>
        <pc:grpChg chg="add mod">
          <ac:chgData name="USB - ANP - Edinaldo Juarez" userId="1b83f35e-be5e-4501-83a4-9033d6a01cc7" providerId="ADAL" clId="{1810CA45-AA11-4A65-8776-02393D2C87CC}" dt="2024-04-26T23:53:22.720" v="266" actId="1076"/>
          <ac:grpSpMkLst>
            <pc:docMk/>
            <pc:sldMk cId="3958427157" sldId="408"/>
            <ac:grpSpMk id="14" creationId="{20554776-901C-3B2D-9C65-95C609B8E03F}"/>
          </ac:grpSpMkLst>
        </pc:grpChg>
        <pc:picChg chg="mod">
          <ac:chgData name="USB - ANP - Edinaldo Juarez" userId="1b83f35e-be5e-4501-83a4-9033d6a01cc7" providerId="ADAL" clId="{1810CA45-AA11-4A65-8776-02393D2C87CC}" dt="2024-04-26T23:54:36.285" v="284" actId="1076"/>
          <ac:picMkLst>
            <pc:docMk/>
            <pc:sldMk cId="3958427157" sldId="408"/>
            <ac:picMk id="9" creationId="{24426D4C-56B2-463F-99F9-8F6C8EBBC003}"/>
          </ac:picMkLst>
        </pc:picChg>
        <pc:picChg chg="mod">
          <ac:chgData name="USB - ANP - Edinaldo Juarez" userId="1b83f35e-be5e-4501-83a4-9033d6a01cc7" providerId="ADAL" clId="{1810CA45-AA11-4A65-8776-02393D2C87CC}" dt="2024-04-26T23:53:22.720" v="266" actId="1076"/>
          <ac:picMkLst>
            <pc:docMk/>
            <pc:sldMk cId="3958427157" sldId="408"/>
            <ac:picMk id="15" creationId="{7EBE73CA-E3B7-987C-314C-52B6238D4522}"/>
          </ac:picMkLst>
        </pc:picChg>
        <pc:picChg chg="mod">
          <ac:chgData name="USB - ANP - Edinaldo Juarez" userId="1b83f35e-be5e-4501-83a4-9033d6a01cc7" providerId="ADAL" clId="{1810CA45-AA11-4A65-8776-02393D2C87CC}" dt="2024-04-26T23:53:22.720" v="266" actId="1076"/>
          <ac:picMkLst>
            <pc:docMk/>
            <pc:sldMk cId="3958427157" sldId="408"/>
            <ac:picMk id="16" creationId="{ECCC7E2E-5C27-C6E0-97AF-DC55A9E31823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8:28.703" v="424" actId="47"/>
        <pc:sldMkLst>
          <pc:docMk/>
          <pc:sldMk cId="2420767862" sldId="409"/>
        </pc:sldMkLst>
      </pc:sldChg>
      <pc:sldChg chg="del">
        <pc:chgData name="USB - ANP - Edinaldo Juarez" userId="1b83f35e-be5e-4501-83a4-9033d6a01cc7" providerId="ADAL" clId="{1810CA45-AA11-4A65-8776-02393D2C87CC}" dt="2024-04-27T00:07:47.097" v="423" actId="47"/>
        <pc:sldMkLst>
          <pc:docMk/>
          <pc:sldMk cId="869470413" sldId="2432"/>
        </pc:sldMkLst>
      </pc:sldChg>
      <pc:sldChg chg="addSp delSp modSp del mod">
        <pc:chgData name="USB - ANP - Edinaldo Juarez" userId="1b83f35e-be5e-4501-83a4-9033d6a01cc7" providerId="ADAL" clId="{1810CA45-AA11-4A65-8776-02393D2C87CC}" dt="2024-04-26T23:48:18.135" v="228" actId="47"/>
        <pc:sldMkLst>
          <pc:docMk/>
          <pc:sldMk cId="3809182043" sldId="2437"/>
        </pc:sldMkLst>
        <pc:spChg chg="add del mod">
          <ac:chgData name="USB - ANP - Edinaldo Juarez" userId="1b83f35e-be5e-4501-83a4-9033d6a01cc7" providerId="ADAL" clId="{1810CA45-AA11-4A65-8776-02393D2C87CC}" dt="2024-04-26T23:45:19.884" v="168" actId="478"/>
          <ac:spMkLst>
            <pc:docMk/>
            <pc:sldMk cId="3809182043" sldId="2437"/>
            <ac:spMk id="3" creationId="{17F93EFC-1543-7A53-E822-3DBEFA7A895A}"/>
          </ac:spMkLst>
        </pc:spChg>
        <pc:spChg chg="add mod">
          <ac:chgData name="USB - ANP - Edinaldo Juarez" userId="1b83f35e-be5e-4501-83a4-9033d6a01cc7" providerId="ADAL" clId="{1810CA45-AA11-4A65-8776-02393D2C87CC}" dt="2024-04-26T23:45:21.034" v="169"/>
          <ac:spMkLst>
            <pc:docMk/>
            <pc:sldMk cId="3809182043" sldId="2437"/>
            <ac:spMk id="4" creationId="{6014D8FE-1370-A747-6A02-5B70A6F98706}"/>
          </ac:spMkLst>
        </pc:spChg>
        <pc:spChg chg="add mod">
          <ac:chgData name="USB - ANP - Edinaldo Juarez" userId="1b83f35e-be5e-4501-83a4-9033d6a01cc7" providerId="ADAL" clId="{1810CA45-AA11-4A65-8776-02393D2C87CC}" dt="2024-04-26T23:45:21.034" v="169"/>
          <ac:spMkLst>
            <pc:docMk/>
            <pc:sldMk cId="3809182043" sldId="2437"/>
            <ac:spMk id="5" creationId="{D03688CF-B98A-1448-EBFC-0D5961F3136F}"/>
          </ac:spMkLst>
        </pc:spChg>
        <pc:spChg chg="del">
          <ac:chgData name="USB - ANP - Edinaldo Juarez" userId="1b83f35e-be5e-4501-83a4-9033d6a01cc7" providerId="ADAL" clId="{1810CA45-AA11-4A65-8776-02393D2C87CC}" dt="2024-04-26T23:45:16.067" v="167" actId="478"/>
          <ac:spMkLst>
            <pc:docMk/>
            <pc:sldMk cId="3809182043" sldId="2437"/>
            <ac:spMk id="8" creationId="{F015B4BF-AD75-49A7-5BDF-694E93E2F422}"/>
          </ac:spMkLst>
        </pc:spChg>
        <pc:grpChg chg="add mod">
          <ac:chgData name="USB - ANP - Edinaldo Juarez" userId="1b83f35e-be5e-4501-83a4-9033d6a01cc7" providerId="ADAL" clId="{1810CA45-AA11-4A65-8776-02393D2C87CC}" dt="2024-04-26T23:45:21.034" v="169"/>
          <ac:grpSpMkLst>
            <pc:docMk/>
            <pc:sldMk cId="3809182043" sldId="2437"/>
            <ac:grpSpMk id="6" creationId="{3E9F11B8-7C99-98E0-7547-5D021CAABC9A}"/>
          </ac:grpSpMkLst>
        </pc:grpChg>
        <pc:picChg chg="mod">
          <ac:chgData name="USB - ANP - Edinaldo Juarez" userId="1b83f35e-be5e-4501-83a4-9033d6a01cc7" providerId="ADAL" clId="{1810CA45-AA11-4A65-8776-02393D2C87CC}" dt="2024-04-26T23:45:21.034" v="169"/>
          <ac:picMkLst>
            <pc:docMk/>
            <pc:sldMk cId="3809182043" sldId="2437"/>
            <ac:picMk id="7" creationId="{589DF0B6-D8D7-7D86-5126-4914DE95D378}"/>
          </ac:picMkLst>
        </pc:picChg>
        <pc:picChg chg="mod">
          <ac:chgData name="USB - ANP - Edinaldo Juarez" userId="1b83f35e-be5e-4501-83a4-9033d6a01cc7" providerId="ADAL" clId="{1810CA45-AA11-4A65-8776-02393D2C87CC}" dt="2024-04-26T23:45:21.034" v="169"/>
          <ac:picMkLst>
            <pc:docMk/>
            <pc:sldMk cId="3809182043" sldId="2437"/>
            <ac:picMk id="9" creationId="{01A70C37-6E24-31F6-0045-D241368FEF1E}"/>
          </ac:picMkLst>
        </pc:picChg>
      </pc:sldChg>
      <pc:sldChg chg="addSp delSp modSp mod">
        <pc:chgData name="USB - ANP - Edinaldo Juarez" userId="1b83f35e-be5e-4501-83a4-9033d6a01cc7" providerId="ADAL" clId="{1810CA45-AA11-4A65-8776-02393D2C87CC}" dt="2024-04-26T23:37:13.188" v="65" actId="1076"/>
        <pc:sldMkLst>
          <pc:docMk/>
          <pc:sldMk cId="2302526945" sldId="2439"/>
        </pc:sldMkLst>
        <pc:spChg chg="del">
          <ac:chgData name="USB - ANP - Edinaldo Juarez" userId="1b83f35e-be5e-4501-83a4-9033d6a01cc7" providerId="ADAL" clId="{1810CA45-AA11-4A65-8776-02393D2C87CC}" dt="2024-04-26T23:36:13.398" v="52" actId="478"/>
          <ac:spMkLst>
            <pc:docMk/>
            <pc:sldMk cId="2302526945" sldId="2439"/>
            <ac:spMk id="4" creationId="{00000000-0000-0000-0000-000000000000}"/>
          </ac:spMkLst>
        </pc:spChg>
        <pc:spChg chg="del mod">
          <ac:chgData name="USB - ANP - Edinaldo Juarez" userId="1b83f35e-be5e-4501-83a4-9033d6a01cc7" providerId="ADAL" clId="{1810CA45-AA11-4A65-8776-02393D2C87CC}" dt="2024-04-26T23:36:31.840" v="57" actId="478"/>
          <ac:spMkLst>
            <pc:docMk/>
            <pc:sldMk cId="2302526945" sldId="2439"/>
            <ac:spMk id="5" creationId="{402D19F4-C7B1-3385-21F9-F9308FB36097}"/>
          </ac:spMkLst>
        </pc:spChg>
        <pc:spChg chg="add del mod">
          <ac:chgData name="USB - ANP - Edinaldo Juarez" userId="1b83f35e-be5e-4501-83a4-9033d6a01cc7" providerId="ADAL" clId="{1810CA45-AA11-4A65-8776-02393D2C87CC}" dt="2024-04-26T23:36:25.776" v="55" actId="478"/>
          <ac:spMkLst>
            <pc:docMk/>
            <pc:sldMk cId="2302526945" sldId="2439"/>
            <ac:spMk id="6" creationId="{595872C9-B826-B38E-DE75-E0165BDCB2C7}"/>
          </ac:spMkLst>
        </pc:spChg>
        <pc:spChg chg="add mod">
          <ac:chgData name="USB - ANP - Edinaldo Juarez" userId="1b83f35e-be5e-4501-83a4-9033d6a01cc7" providerId="ADAL" clId="{1810CA45-AA11-4A65-8776-02393D2C87CC}" dt="2024-04-26T23:37:13.188" v="65" actId="1076"/>
          <ac:spMkLst>
            <pc:docMk/>
            <pc:sldMk cId="2302526945" sldId="2439"/>
            <ac:spMk id="7" creationId="{F1B0D147-CEFE-1CEC-70F9-0F33DAF50D35}"/>
          </ac:spMkLst>
        </pc:spChg>
        <pc:spChg chg="add del mod">
          <ac:chgData name="USB - ANP - Edinaldo Juarez" userId="1b83f35e-be5e-4501-83a4-9033d6a01cc7" providerId="ADAL" clId="{1810CA45-AA11-4A65-8776-02393D2C87CC}" dt="2024-04-26T23:36:43.866" v="60" actId="478"/>
          <ac:spMkLst>
            <pc:docMk/>
            <pc:sldMk cId="2302526945" sldId="2439"/>
            <ac:spMk id="13" creationId="{19582C62-767F-F001-18E0-42C07D18F5EE}"/>
          </ac:spMkLst>
        </pc:spChg>
        <pc:grpChg chg="add mod">
          <ac:chgData name="USB - ANP - Edinaldo Juarez" userId="1b83f35e-be5e-4501-83a4-9033d6a01cc7" providerId="ADAL" clId="{1810CA45-AA11-4A65-8776-02393D2C87CC}" dt="2024-04-26T23:36:14.385" v="53"/>
          <ac:grpSpMkLst>
            <pc:docMk/>
            <pc:sldMk cId="2302526945" sldId="2439"/>
            <ac:grpSpMk id="8" creationId="{F5D709B8-70EB-2C38-9A0B-1C57D0628E34}"/>
          </ac:grpSpMkLst>
        </pc:grpChg>
        <pc:picChg chg="mod">
          <ac:chgData name="USB - ANP - Edinaldo Juarez" userId="1b83f35e-be5e-4501-83a4-9033d6a01cc7" providerId="ADAL" clId="{1810CA45-AA11-4A65-8776-02393D2C87CC}" dt="2024-04-26T23:36:14.385" v="53"/>
          <ac:picMkLst>
            <pc:docMk/>
            <pc:sldMk cId="2302526945" sldId="2439"/>
            <ac:picMk id="9" creationId="{0E3C8991-82F6-C130-2303-2EE066AC3D4E}"/>
          </ac:picMkLst>
        </pc:picChg>
        <pc:picChg chg="mod">
          <ac:chgData name="USB - ANP - Edinaldo Juarez" userId="1b83f35e-be5e-4501-83a4-9033d6a01cc7" providerId="ADAL" clId="{1810CA45-AA11-4A65-8776-02393D2C87CC}" dt="2024-04-26T23:36:14.385" v="53"/>
          <ac:picMkLst>
            <pc:docMk/>
            <pc:sldMk cId="2302526945" sldId="2439"/>
            <ac:picMk id="10" creationId="{505CBE1C-9BF8-D9BA-CA98-A7AA60CD7E70}"/>
          </ac:picMkLst>
        </pc:picChg>
        <pc:picChg chg="del mod">
          <ac:chgData name="USB - ANP - Edinaldo Juarez" userId="1b83f35e-be5e-4501-83a4-9033d6a01cc7" providerId="ADAL" clId="{1810CA45-AA11-4A65-8776-02393D2C87CC}" dt="2024-04-26T23:36:42.227" v="59" actId="478"/>
          <ac:picMkLst>
            <pc:docMk/>
            <pc:sldMk cId="2302526945" sldId="2439"/>
            <ac:picMk id="11" creationId="{CA50E31F-63A8-9F7A-6ED8-7F43E13A02D1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7:27.205" v="421" actId="47"/>
        <pc:sldMkLst>
          <pc:docMk/>
          <pc:sldMk cId="2108806362" sldId="2440"/>
        </pc:sldMkLst>
      </pc:sldChg>
      <pc:sldChg chg="addSp delSp modSp mod modAnim">
        <pc:chgData name="USB - ANP - Edinaldo Juarez" userId="1b83f35e-be5e-4501-83a4-9033d6a01cc7" providerId="ADAL" clId="{1810CA45-AA11-4A65-8776-02393D2C87CC}" dt="2024-04-26T23:40:59.627" v="114" actId="1076"/>
        <pc:sldMkLst>
          <pc:docMk/>
          <pc:sldMk cId="1574774327" sldId="2442"/>
        </pc:sldMkLst>
        <pc:spChg chg="add del mod">
          <ac:chgData name="USB - ANP - Edinaldo Juarez" userId="1b83f35e-be5e-4501-83a4-9033d6a01cc7" providerId="ADAL" clId="{1810CA45-AA11-4A65-8776-02393D2C87CC}" dt="2024-04-26T23:39:54.548" v="73" actId="478"/>
          <ac:spMkLst>
            <pc:docMk/>
            <pc:sldMk cId="1574774327" sldId="2442"/>
            <ac:spMk id="3" creationId="{A8FCF7B9-9CBA-6D1C-E35B-F6F6ECD23782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4" creationId="{FF43CC68-E715-8DF3-4D32-AA93A60FAF97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5" creationId="{D5A99965-7323-36C2-6C90-9A94F851DCBC}"/>
          </ac:spMkLst>
        </pc:spChg>
        <pc:spChg chg="add mod">
          <ac:chgData name="USB - ANP - Edinaldo Juarez" userId="1b83f35e-be5e-4501-83a4-9033d6a01cc7" providerId="ADAL" clId="{1810CA45-AA11-4A65-8776-02393D2C87CC}" dt="2024-04-26T23:40:17.188" v="110" actId="1038"/>
          <ac:spMkLst>
            <pc:docMk/>
            <pc:sldMk cId="1574774327" sldId="2442"/>
            <ac:spMk id="6" creationId="{33F1D025-04F4-24F9-D012-CFD1153B75A9}"/>
          </ac:spMkLst>
        </pc:spChg>
        <pc:spChg chg="add mod">
          <ac:chgData name="USB - ANP - Edinaldo Juarez" userId="1b83f35e-be5e-4501-83a4-9033d6a01cc7" providerId="ADAL" clId="{1810CA45-AA11-4A65-8776-02393D2C87CC}" dt="2024-04-26T23:40:09.631" v="76" actId="1076"/>
          <ac:spMkLst>
            <pc:docMk/>
            <pc:sldMk cId="1574774327" sldId="2442"/>
            <ac:spMk id="7" creationId="{5F8EC9E2-15F6-E9AF-4599-8D813740F4DB}"/>
          </ac:spMkLst>
        </pc:spChg>
        <pc:spChg chg="del">
          <ac:chgData name="USB - ANP - Edinaldo Juarez" userId="1b83f35e-be5e-4501-83a4-9033d6a01cc7" providerId="ADAL" clId="{1810CA45-AA11-4A65-8776-02393D2C87CC}" dt="2024-04-26T23:39:25.451" v="68" actId="478"/>
          <ac:spMkLst>
            <pc:docMk/>
            <pc:sldMk cId="1574774327" sldId="2442"/>
            <ac:spMk id="13" creationId="{5F816577-909B-62AE-C2CB-0E973EAE4748}"/>
          </ac:spMkLst>
        </pc:spChg>
        <pc:grpChg chg="add mod">
          <ac:chgData name="USB - ANP - Edinaldo Juarez" userId="1b83f35e-be5e-4501-83a4-9033d6a01cc7" providerId="ADAL" clId="{1810CA45-AA11-4A65-8776-02393D2C87CC}" dt="2024-04-26T23:39:50.952" v="72" actId="1076"/>
          <ac:grpSpMkLst>
            <pc:docMk/>
            <pc:sldMk cId="1574774327" sldId="2442"/>
            <ac:grpSpMk id="8" creationId="{2689B118-C835-6723-347D-F49D26447D31}"/>
          </ac:grpSpMkLst>
        </pc:grpChg>
        <pc:picChg chg="mod">
          <ac:chgData name="USB - ANP - Edinaldo Juarez" userId="1b83f35e-be5e-4501-83a4-9033d6a01cc7" providerId="ADAL" clId="{1810CA45-AA11-4A65-8776-02393D2C87CC}" dt="2024-04-26T23:39:50.952" v="72" actId="1076"/>
          <ac:picMkLst>
            <pc:docMk/>
            <pc:sldMk cId="1574774327" sldId="2442"/>
            <ac:picMk id="9" creationId="{3CC78210-7683-EEB3-633D-86C1D7E5F0B2}"/>
          </ac:picMkLst>
        </pc:picChg>
        <pc:picChg chg="mod">
          <ac:chgData name="USB - ANP - Edinaldo Juarez" userId="1b83f35e-be5e-4501-83a4-9033d6a01cc7" providerId="ADAL" clId="{1810CA45-AA11-4A65-8776-02393D2C87CC}" dt="2024-04-26T23:39:50.952" v="72" actId="1076"/>
          <ac:picMkLst>
            <pc:docMk/>
            <pc:sldMk cId="1574774327" sldId="2442"/>
            <ac:picMk id="10" creationId="{F600775B-159C-0302-F3D5-278986D33FF6}"/>
          </ac:picMkLst>
        </pc:picChg>
        <pc:picChg chg="mod">
          <ac:chgData name="USB - ANP - Edinaldo Juarez" userId="1b83f35e-be5e-4501-83a4-9033d6a01cc7" providerId="ADAL" clId="{1810CA45-AA11-4A65-8776-02393D2C87CC}" dt="2024-04-26T23:40:59.627" v="114" actId="1076"/>
          <ac:picMkLst>
            <pc:docMk/>
            <pc:sldMk cId="1574774327" sldId="2442"/>
            <ac:picMk id="17" creationId="{FA163706-EBB9-2093-A49E-795C609E2FD6}"/>
          </ac:picMkLst>
        </pc:picChg>
      </pc:sldChg>
      <pc:sldChg chg="addSp modSp">
        <pc:chgData name="USB - ANP - Edinaldo Juarez" userId="1b83f35e-be5e-4501-83a4-9033d6a01cc7" providerId="ADAL" clId="{1810CA45-AA11-4A65-8776-02393D2C87CC}" dt="2024-04-26T23:51:25.558" v="252"/>
        <pc:sldMkLst>
          <pc:docMk/>
          <pc:sldMk cId="2603211541" sldId="2443"/>
        </pc:sldMkLst>
        <pc:picChg chg="add mod">
          <ac:chgData name="USB - ANP - Edinaldo Juarez" userId="1b83f35e-be5e-4501-83a4-9033d6a01cc7" providerId="ADAL" clId="{1810CA45-AA11-4A65-8776-02393D2C87CC}" dt="2024-04-26T23:51:25.558" v="252"/>
          <ac:picMkLst>
            <pc:docMk/>
            <pc:sldMk cId="2603211541" sldId="2443"/>
            <ac:picMk id="2" creationId="{ADF3A1B3-B517-AB70-6EBB-00A0FE8CF96D}"/>
          </ac:picMkLst>
        </pc:picChg>
      </pc:sldChg>
      <pc:sldChg chg="modSp del mod">
        <pc:chgData name="USB - ANP - Edinaldo Juarez" userId="1b83f35e-be5e-4501-83a4-9033d6a01cc7" providerId="ADAL" clId="{1810CA45-AA11-4A65-8776-02393D2C87CC}" dt="2024-04-26T23:37:39.289" v="67" actId="47"/>
        <pc:sldMkLst>
          <pc:docMk/>
          <pc:sldMk cId="2975207679" sldId="2444"/>
        </pc:sldMkLst>
        <pc:picChg chg="mod">
          <ac:chgData name="USB - ANP - Edinaldo Juarez" userId="1b83f35e-be5e-4501-83a4-9033d6a01cc7" providerId="ADAL" clId="{1810CA45-AA11-4A65-8776-02393D2C87CC}" dt="2024-04-26T23:37:36.230" v="66" actId="1076"/>
          <ac:picMkLst>
            <pc:docMk/>
            <pc:sldMk cId="2975207679" sldId="2444"/>
            <ac:picMk id="13" creationId="{048E28C2-0AE6-8447-B899-1E24CBBB2C29}"/>
          </ac:picMkLst>
        </pc:picChg>
      </pc:sldChg>
      <pc:sldChg chg="del">
        <pc:chgData name="USB - ANP - Edinaldo Juarez" userId="1b83f35e-be5e-4501-83a4-9033d6a01cc7" providerId="ADAL" clId="{1810CA45-AA11-4A65-8776-02393D2C87CC}" dt="2024-04-27T00:08:31.256" v="425" actId="47"/>
        <pc:sldMkLst>
          <pc:docMk/>
          <pc:sldMk cId="3171201909" sldId="2445"/>
        </pc:sldMkLst>
      </pc:sldChg>
      <pc:sldChg chg="addSp delSp modSp mod ord">
        <pc:chgData name="USB - ANP - Edinaldo Juarez" userId="1b83f35e-be5e-4501-83a4-9033d6a01cc7" providerId="ADAL" clId="{1810CA45-AA11-4A65-8776-02393D2C87CC}" dt="2024-04-26T23:51:07.838" v="251" actId="20577"/>
        <pc:sldMkLst>
          <pc:docMk/>
          <pc:sldMk cId="3411795248" sldId="2448"/>
        </pc:sldMkLst>
        <pc:spChg chg="add del mod">
          <ac:chgData name="USB - ANP - Edinaldo Juarez" userId="1b83f35e-be5e-4501-83a4-9033d6a01cc7" providerId="ADAL" clId="{1810CA45-AA11-4A65-8776-02393D2C87CC}" dt="2024-04-26T23:45:50.404" v="173" actId="478"/>
          <ac:spMkLst>
            <pc:docMk/>
            <pc:sldMk cId="3411795248" sldId="2448"/>
            <ac:spMk id="3" creationId="{0BD283D2-1920-FD8D-47F2-07E0E670DFCC}"/>
          </ac:spMkLst>
        </pc:spChg>
        <pc:spChg chg="add mod">
          <ac:chgData name="USB - ANP - Edinaldo Juarez" userId="1b83f35e-be5e-4501-83a4-9033d6a01cc7" providerId="ADAL" clId="{1810CA45-AA11-4A65-8776-02393D2C87CC}" dt="2024-04-26T23:48:12.862" v="227" actId="207"/>
          <ac:spMkLst>
            <pc:docMk/>
            <pc:sldMk cId="3411795248" sldId="2448"/>
            <ac:spMk id="4" creationId="{5671336B-58E6-3DAA-AF40-8E12CEF78844}"/>
          </ac:spMkLst>
        </pc:spChg>
        <pc:spChg chg="add mod ord">
          <ac:chgData name="USB - ANP - Edinaldo Juarez" userId="1b83f35e-be5e-4501-83a4-9033d6a01cc7" providerId="ADAL" clId="{1810CA45-AA11-4A65-8776-02393D2C87CC}" dt="2024-04-26T23:50:37.337" v="240" actId="170"/>
          <ac:spMkLst>
            <pc:docMk/>
            <pc:sldMk cId="3411795248" sldId="2448"/>
            <ac:spMk id="5" creationId="{D1D3E86C-3D26-30FA-2AA6-2589D9BC0293}"/>
          </ac:spMkLst>
        </pc:spChg>
        <pc:spChg chg="add mod">
          <ac:chgData name="USB - ANP - Edinaldo Juarez" userId="1b83f35e-be5e-4501-83a4-9033d6a01cc7" providerId="ADAL" clId="{1810CA45-AA11-4A65-8776-02393D2C87CC}" dt="2024-04-26T23:51:07.838" v="251" actId="20577"/>
          <ac:spMkLst>
            <pc:docMk/>
            <pc:sldMk cId="3411795248" sldId="2448"/>
            <ac:spMk id="10" creationId="{D7B274B1-D197-73E3-97CA-EAED031E8277}"/>
          </ac:spMkLst>
        </pc:spChg>
        <pc:spChg chg="del">
          <ac:chgData name="USB - ANP - Edinaldo Juarez" userId="1b83f35e-be5e-4501-83a4-9033d6a01cc7" providerId="ADAL" clId="{1810CA45-AA11-4A65-8776-02393D2C87CC}" dt="2024-04-26T23:45:47.334" v="172" actId="478"/>
          <ac:spMkLst>
            <pc:docMk/>
            <pc:sldMk cId="3411795248" sldId="2448"/>
            <ac:spMk id="12" creationId="{C4DA2D1D-7EF6-FF25-17B3-A69ED53863D5}"/>
          </ac:spMkLst>
        </pc:spChg>
        <pc:spChg chg="add del mod">
          <ac:chgData name="USB - ANP - Edinaldo Juarez" userId="1b83f35e-be5e-4501-83a4-9033d6a01cc7" providerId="ADAL" clId="{1810CA45-AA11-4A65-8776-02393D2C87CC}" dt="2024-04-26T23:48:59.550" v="230" actId="931"/>
          <ac:spMkLst>
            <pc:docMk/>
            <pc:sldMk cId="3411795248" sldId="2448"/>
            <ac:spMk id="13" creationId="{64B92880-8AD8-4FEE-837F-30685ADCB8FF}"/>
          </ac:spMkLst>
        </pc:spChg>
        <pc:spChg chg="add del mod">
          <ac:chgData name="USB - ANP - Edinaldo Juarez" userId="1b83f35e-be5e-4501-83a4-9033d6a01cc7" providerId="ADAL" clId="{1810CA45-AA11-4A65-8776-02393D2C87CC}" dt="2024-04-26T23:50:21.571" v="234" actId="931"/>
          <ac:spMkLst>
            <pc:docMk/>
            <pc:sldMk cId="3411795248" sldId="2448"/>
            <ac:spMk id="19" creationId="{AA43D403-7330-CF1E-9719-2C707A0C2A08}"/>
          </ac:spMkLst>
        </pc:spChg>
        <pc:grpChg chg="add mod">
          <ac:chgData name="USB - ANP - Edinaldo Juarez" userId="1b83f35e-be5e-4501-83a4-9033d6a01cc7" providerId="ADAL" clId="{1810CA45-AA11-4A65-8776-02393D2C87CC}" dt="2024-04-26T23:45:51.508" v="174"/>
          <ac:grpSpMkLst>
            <pc:docMk/>
            <pc:sldMk cId="3411795248" sldId="2448"/>
            <ac:grpSpMk id="6" creationId="{1AE276ED-4405-42C9-D6E2-EBF4F6584653}"/>
          </ac:grpSpMkLst>
        </pc:grpChg>
        <pc:picChg chg="mod">
          <ac:chgData name="USB - ANP - Edinaldo Juarez" userId="1b83f35e-be5e-4501-83a4-9033d6a01cc7" providerId="ADAL" clId="{1810CA45-AA11-4A65-8776-02393D2C87CC}" dt="2024-04-26T23:45:51.508" v="174"/>
          <ac:picMkLst>
            <pc:docMk/>
            <pc:sldMk cId="3411795248" sldId="2448"/>
            <ac:picMk id="7" creationId="{7EA9950D-BAA2-342D-A85C-4B42338A4A7B}"/>
          </ac:picMkLst>
        </pc:picChg>
        <pc:picChg chg="mod">
          <ac:chgData name="USB - ANP - Edinaldo Juarez" userId="1b83f35e-be5e-4501-83a4-9033d6a01cc7" providerId="ADAL" clId="{1810CA45-AA11-4A65-8776-02393D2C87CC}" dt="2024-04-26T23:45:51.508" v="174"/>
          <ac:picMkLst>
            <pc:docMk/>
            <pc:sldMk cId="3411795248" sldId="2448"/>
            <ac:picMk id="8" creationId="{876F41BD-A0ED-970B-37DE-196E13CEB5D6}"/>
          </ac:picMkLst>
        </pc:picChg>
        <pc:picChg chg="add del mod">
          <ac:chgData name="USB - ANP - Edinaldo Juarez" userId="1b83f35e-be5e-4501-83a4-9033d6a01cc7" providerId="ADAL" clId="{1810CA45-AA11-4A65-8776-02393D2C87CC}" dt="2024-04-26T23:49:03.076" v="233" actId="478"/>
          <ac:picMkLst>
            <pc:docMk/>
            <pc:sldMk cId="3411795248" sldId="2448"/>
            <ac:picMk id="16" creationId="{BFD3EC59-930A-C350-B76D-9ACAE1185118}"/>
          </ac:picMkLst>
        </pc:picChg>
        <pc:picChg chg="del mod">
          <ac:chgData name="USB - ANP - Edinaldo Juarez" userId="1b83f35e-be5e-4501-83a4-9033d6a01cc7" providerId="ADAL" clId="{1810CA45-AA11-4A65-8776-02393D2C87CC}" dt="2024-04-26T23:48:48.127" v="229" actId="478"/>
          <ac:picMkLst>
            <pc:docMk/>
            <pc:sldMk cId="3411795248" sldId="2448"/>
            <ac:picMk id="18" creationId="{0FD1F765-B55C-FC3D-EF57-783A69D08121}"/>
          </ac:picMkLst>
        </pc:picChg>
        <pc:picChg chg="add mod">
          <ac:chgData name="USB - ANP - Edinaldo Juarez" userId="1b83f35e-be5e-4501-83a4-9033d6a01cc7" providerId="ADAL" clId="{1810CA45-AA11-4A65-8776-02393D2C87CC}" dt="2024-04-26T23:50:30.341" v="237" actId="14100"/>
          <ac:picMkLst>
            <pc:docMk/>
            <pc:sldMk cId="3411795248" sldId="2448"/>
            <ac:picMk id="21" creationId="{A8B258A4-7F9E-73E6-5D03-3A8E6349B0CE}"/>
          </ac:picMkLst>
        </pc:picChg>
      </pc:sldChg>
      <pc:sldChg chg="addSp delSp modSp new mod">
        <pc:chgData name="USB - ANP - Edinaldo Juarez" userId="1b83f35e-be5e-4501-83a4-9033d6a01cc7" providerId="ADAL" clId="{1810CA45-AA11-4A65-8776-02393D2C87CC}" dt="2024-04-27T00:05:38.374" v="396" actId="27636"/>
        <pc:sldMkLst>
          <pc:docMk/>
          <pc:sldMk cId="561679112" sldId="2449"/>
        </pc:sldMkLst>
        <pc:spChg chg="add mod">
          <ac:chgData name="USB - ANP - Edinaldo Juarez" userId="1b83f35e-be5e-4501-83a4-9033d6a01cc7" providerId="ADAL" clId="{1810CA45-AA11-4A65-8776-02393D2C87CC}" dt="2024-04-27T00:03:40.414" v="351" actId="27636"/>
          <ac:spMkLst>
            <pc:docMk/>
            <pc:sldMk cId="561679112" sldId="2449"/>
            <ac:spMk id="7" creationId="{94A6EB3A-82DB-91A1-C839-866485D63D0B}"/>
          </ac:spMkLst>
        </pc:spChg>
        <pc:spChg chg="add mod">
          <ac:chgData name="USB - ANP - Edinaldo Juarez" userId="1b83f35e-be5e-4501-83a4-9033d6a01cc7" providerId="ADAL" clId="{1810CA45-AA11-4A65-8776-02393D2C87CC}" dt="2024-04-27T00:05:38.374" v="396" actId="27636"/>
          <ac:spMkLst>
            <pc:docMk/>
            <pc:sldMk cId="561679112" sldId="2449"/>
            <ac:spMk id="8" creationId="{88A471A3-0DE6-FC56-4B80-F0436355A65F}"/>
          </ac:spMkLst>
        </pc:spChg>
        <pc:grpChg chg="add mod">
          <ac:chgData name="USB - ANP - Edinaldo Juarez" userId="1b83f35e-be5e-4501-83a4-9033d6a01cc7" providerId="ADAL" clId="{1810CA45-AA11-4A65-8776-02393D2C87CC}" dt="2024-04-27T00:03:40.414" v="351" actId="27636"/>
          <ac:grpSpMkLst>
            <pc:docMk/>
            <pc:sldMk cId="561679112" sldId="2449"/>
            <ac:grpSpMk id="9" creationId="{6617B82E-652B-CE69-39CE-9AF034D64555}"/>
          </ac:grpSpMkLst>
        </pc:grpChg>
        <pc:picChg chg="add mod">
          <ac:chgData name="USB - ANP - Edinaldo Juarez" userId="1b83f35e-be5e-4501-83a4-9033d6a01cc7" providerId="ADAL" clId="{1810CA45-AA11-4A65-8776-02393D2C87CC}" dt="2024-04-26T23:57:50.505" v="307" actId="1076"/>
          <ac:picMkLst>
            <pc:docMk/>
            <pc:sldMk cId="561679112" sldId="2449"/>
            <ac:picMk id="4" creationId="{946F6BF1-982A-AB4F-BEE1-82B0C6BB9828}"/>
          </ac:picMkLst>
        </pc:picChg>
        <pc:picChg chg="add del">
          <ac:chgData name="USB - ANP - Edinaldo Juarez" userId="1b83f35e-be5e-4501-83a4-9033d6a01cc7" providerId="ADAL" clId="{1810CA45-AA11-4A65-8776-02393D2C87CC}" dt="2024-04-27T00:03:38.756" v="349" actId="478"/>
          <ac:picMkLst>
            <pc:docMk/>
            <pc:sldMk cId="561679112" sldId="2449"/>
            <ac:picMk id="6" creationId="{3A375D8D-7375-37CC-5540-AE8846F2DE2A}"/>
          </ac:picMkLst>
        </pc:picChg>
        <pc:picChg chg="mod">
          <ac:chgData name="USB - ANP - Edinaldo Juarez" userId="1b83f35e-be5e-4501-83a4-9033d6a01cc7" providerId="ADAL" clId="{1810CA45-AA11-4A65-8776-02393D2C87CC}" dt="2024-04-27T00:03:40.258" v="350"/>
          <ac:picMkLst>
            <pc:docMk/>
            <pc:sldMk cId="561679112" sldId="2449"/>
            <ac:picMk id="10" creationId="{7F7A4F2C-9DD6-98B1-8470-BA08F13CC379}"/>
          </ac:picMkLst>
        </pc:picChg>
        <pc:picChg chg="mod">
          <ac:chgData name="USB - ANP - Edinaldo Juarez" userId="1b83f35e-be5e-4501-83a4-9033d6a01cc7" providerId="ADAL" clId="{1810CA45-AA11-4A65-8776-02393D2C87CC}" dt="2024-04-27T00:03:40.258" v="350"/>
          <ac:picMkLst>
            <pc:docMk/>
            <pc:sldMk cId="561679112" sldId="2449"/>
            <ac:picMk id="11" creationId="{4E14724C-1384-B0A9-53A6-0C2D388E1BBF}"/>
          </ac:picMkLst>
        </pc:picChg>
      </pc:sldChg>
      <pc:sldChg chg="modSp add del">
        <pc:chgData name="USB - ANP - Edinaldo Juarez" userId="1b83f35e-be5e-4501-83a4-9033d6a01cc7" providerId="ADAL" clId="{1810CA45-AA11-4A65-8776-02393D2C87CC}" dt="2024-04-26T23:52:23.822" v="255" actId="47"/>
        <pc:sldMkLst>
          <pc:docMk/>
          <pc:sldMk cId="2435188807" sldId="2449"/>
        </pc:sldMkLst>
        <pc:picChg chg="mod">
          <ac:chgData name="USB - ANP - Edinaldo Juarez" userId="1b83f35e-be5e-4501-83a4-9033d6a01cc7" providerId="ADAL" clId="{1810CA45-AA11-4A65-8776-02393D2C87CC}" dt="2024-04-26T23:51:57.890" v="254" actId="14826"/>
          <ac:picMkLst>
            <pc:docMk/>
            <pc:sldMk cId="2435188807" sldId="2449"/>
            <ac:picMk id="12" creationId="{9F07ECA6-6ED2-6E95-B042-0B22E4A6F948}"/>
          </ac:picMkLst>
        </pc:picChg>
      </pc:sldChg>
      <pc:sldChg chg="addSp delSp modSp add mod">
        <pc:chgData name="USB - ANP - Edinaldo Juarez" userId="1b83f35e-be5e-4501-83a4-9033d6a01cc7" providerId="ADAL" clId="{1810CA45-AA11-4A65-8776-02393D2C87CC}" dt="2024-04-27T00:04:40.983" v="380" actId="14100"/>
        <pc:sldMkLst>
          <pc:docMk/>
          <pc:sldMk cId="981649981" sldId="2450"/>
        </pc:sldMkLst>
        <pc:spChg chg="add mod">
          <ac:chgData name="USB - ANP - Edinaldo Juarez" userId="1b83f35e-be5e-4501-83a4-9033d6a01cc7" providerId="ADAL" clId="{1810CA45-AA11-4A65-8776-02393D2C87CC}" dt="2024-04-27T00:04:25.005" v="369" actId="27636"/>
          <ac:spMkLst>
            <pc:docMk/>
            <pc:sldMk cId="981649981" sldId="2450"/>
            <ac:spMk id="6" creationId="{00BAF4AE-A2D9-DA1D-D358-F3FE105E2925}"/>
          </ac:spMkLst>
        </pc:spChg>
        <pc:spChg chg="add mod">
          <ac:chgData name="USB - ANP - Edinaldo Juarez" userId="1b83f35e-be5e-4501-83a4-9033d6a01cc7" providerId="ADAL" clId="{1810CA45-AA11-4A65-8776-02393D2C87CC}" dt="2024-04-27T00:04:40.983" v="380" actId="14100"/>
          <ac:spMkLst>
            <pc:docMk/>
            <pc:sldMk cId="981649981" sldId="2450"/>
            <ac:spMk id="7" creationId="{56623971-2293-FF70-7DCD-FC9CF4AFDB58}"/>
          </ac:spMkLst>
        </pc:spChg>
        <pc:grpChg chg="add mod">
          <ac:chgData name="USB - ANP - Edinaldo Juarez" userId="1b83f35e-be5e-4501-83a4-9033d6a01cc7" providerId="ADAL" clId="{1810CA45-AA11-4A65-8776-02393D2C87CC}" dt="2024-04-27T00:04:25.005" v="369" actId="27636"/>
          <ac:grpSpMkLst>
            <pc:docMk/>
            <pc:sldMk cId="981649981" sldId="2450"/>
            <ac:grpSpMk id="8" creationId="{29BA8FE7-63F5-39EF-08FF-DAF9B927CDE6}"/>
          </ac:grpSpMkLst>
        </pc:grpChg>
        <pc:picChg chg="add del">
          <ac:chgData name="USB - ANP - Edinaldo Juarez" userId="1b83f35e-be5e-4501-83a4-9033d6a01cc7" providerId="ADAL" clId="{1810CA45-AA11-4A65-8776-02393D2C87CC}" dt="2024-04-27T00:04:17.920" v="367" actId="478"/>
          <ac:picMkLst>
            <pc:docMk/>
            <pc:sldMk cId="981649981" sldId="2450"/>
            <ac:picMk id="5" creationId="{F77C29EC-0AE3-3D43-2B08-F05124A6D411}"/>
          </ac:picMkLst>
        </pc:picChg>
        <pc:picChg chg="mod">
          <ac:chgData name="USB - ANP - Edinaldo Juarez" userId="1b83f35e-be5e-4501-83a4-9033d6a01cc7" providerId="ADAL" clId="{1810CA45-AA11-4A65-8776-02393D2C87CC}" dt="2024-04-27T00:04:24.865" v="368"/>
          <ac:picMkLst>
            <pc:docMk/>
            <pc:sldMk cId="981649981" sldId="2450"/>
            <ac:picMk id="9" creationId="{5E9EDBD5-B512-081E-8371-098502266791}"/>
          </ac:picMkLst>
        </pc:picChg>
        <pc:picChg chg="mod">
          <ac:chgData name="USB - ANP - Edinaldo Juarez" userId="1b83f35e-be5e-4501-83a4-9033d6a01cc7" providerId="ADAL" clId="{1810CA45-AA11-4A65-8776-02393D2C87CC}" dt="2024-04-27T00:04:24.865" v="368"/>
          <ac:picMkLst>
            <pc:docMk/>
            <pc:sldMk cId="981649981" sldId="2450"/>
            <ac:picMk id="10" creationId="{5406327F-680A-5321-E43E-18C8FB06B133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1:04.664" v="325" actId="1076"/>
        <pc:sldMkLst>
          <pc:docMk/>
          <pc:sldMk cId="774233280" sldId="2451"/>
        </pc:sldMkLst>
        <pc:spChg chg="add mod">
          <ac:chgData name="USB - ANP - Edinaldo Juarez" userId="1b83f35e-be5e-4501-83a4-9033d6a01cc7" providerId="ADAL" clId="{1810CA45-AA11-4A65-8776-02393D2C87CC}" dt="2024-04-27T00:00:20.244" v="315"/>
          <ac:spMkLst>
            <pc:docMk/>
            <pc:sldMk cId="774233280" sldId="2451"/>
            <ac:spMk id="3" creationId="{1F81A45E-EA06-49FE-7056-870533235ABF}"/>
          </ac:spMkLst>
        </pc:spChg>
        <pc:spChg chg="add mod">
          <ac:chgData name="USB - ANP - Edinaldo Juarez" userId="1b83f35e-be5e-4501-83a4-9033d6a01cc7" providerId="ADAL" clId="{1810CA45-AA11-4A65-8776-02393D2C87CC}" dt="2024-04-27T00:01:04.664" v="325" actId="1076"/>
          <ac:spMkLst>
            <pc:docMk/>
            <pc:sldMk cId="774233280" sldId="2451"/>
            <ac:spMk id="5" creationId="{2EDE6567-03C0-A949-485F-90774A62E76D}"/>
          </ac:spMkLst>
        </pc:spChg>
        <pc:grpChg chg="add mod">
          <ac:chgData name="USB - ANP - Edinaldo Juarez" userId="1b83f35e-be5e-4501-83a4-9033d6a01cc7" providerId="ADAL" clId="{1810CA45-AA11-4A65-8776-02393D2C87CC}" dt="2024-04-27T00:00:20.244" v="315"/>
          <ac:grpSpMkLst>
            <pc:docMk/>
            <pc:sldMk cId="774233280" sldId="2451"/>
            <ac:grpSpMk id="6" creationId="{091581A8-1350-1B2F-8E13-631342B5325F}"/>
          </ac:grpSpMkLst>
        </pc:grpChg>
        <pc:picChg chg="mod">
          <ac:chgData name="USB - ANP - Edinaldo Juarez" userId="1b83f35e-be5e-4501-83a4-9033d6a01cc7" providerId="ADAL" clId="{1810CA45-AA11-4A65-8776-02393D2C87CC}" dt="2024-04-27T00:00:20.244" v="315"/>
          <ac:picMkLst>
            <pc:docMk/>
            <pc:sldMk cId="774233280" sldId="2451"/>
            <ac:picMk id="7" creationId="{EC9E224F-4FAA-1A77-3468-394492C7B99A}"/>
          </ac:picMkLst>
        </pc:picChg>
        <pc:picChg chg="mod">
          <ac:chgData name="USB - ANP - Edinaldo Juarez" userId="1b83f35e-be5e-4501-83a4-9033d6a01cc7" providerId="ADAL" clId="{1810CA45-AA11-4A65-8776-02393D2C87CC}" dt="2024-04-27T00:00:20.244" v="315"/>
          <ac:picMkLst>
            <pc:docMk/>
            <pc:sldMk cId="774233280" sldId="2451"/>
            <ac:picMk id="8" creationId="{C90BB043-BC1A-42CC-F57A-69F626F5014F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1:42.117" v="333" actId="5793"/>
        <pc:sldMkLst>
          <pc:docMk/>
          <pc:sldMk cId="3818645756" sldId="2452"/>
        </pc:sldMkLst>
        <pc:spChg chg="add mod">
          <ac:chgData name="USB - ANP - Edinaldo Juarez" userId="1b83f35e-be5e-4501-83a4-9033d6a01cc7" providerId="ADAL" clId="{1810CA45-AA11-4A65-8776-02393D2C87CC}" dt="2024-04-27T00:01:18.263" v="327" actId="2711"/>
          <ac:spMkLst>
            <pc:docMk/>
            <pc:sldMk cId="3818645756" sldId="2452"/>
            <ac:spMk id="3" creationId="{76A4D077-2E4D-58B7-445E-64B4BCEC4B1B}"/>
          </ac:spMkLst>
        </pc:spChg>
        <pc:spChg chg="add mod">
          <ac:chgData name="USB - ANP - Edinaldo Juarez" userId="1b83f35e-be5e-4501-83a4-9033d6a01cc7" providerId="ADAL" clId="{1810CA45-AA11-4A65-8776-02393D2C87CC}" dt="2024-04-27T00:01:42.117" v="333" actId="5793"/>
          <ac:spMkLst>
            <pc:docMk/>
            <pc:sldMk cId="3818645756" sldId="2452"/>
            <ac:spMk id="5" creationId="{5D815899-BE84-D7A3-D5E9-CF685207003F}"/>
          </ac:spMkLst>
        </pc:spChg>
        <pc:grpChg chg="add mod">
          <ac:chgData name="USB - ANP - Edinaldo Juarez" userId="1b83f35e-be5e-4501-83a4-9033d6a01cc7" providerId="ADAL" clId="{1810CA45-AA11-4A65-8776-02393D2C87CC}" dt="2024-04-27T00:01:18.263" v="327" actId="2711"/>
          <ac:grpSpMkLst>
            <pc:docMk/>
            <pc:sldMk cId="3818645756" sldId="2452"/>
            <ac:grpSpMk id="6" creationId="{A731504A-4A04-F696-ACE7-463DCBE68E32}"/>
          </ac:grpSpMkLst>
        </pc:grpChg>
        <pc:picChg chg="mod">
          <ac:chgData name="USB - ANP - Edinaldo Juarez" userId="1b83f35e-be5e-4501-83a4-9033d6a01cc7" providerId="ADAL" clId="{1810CA45-AA11-4A65-8776-02393D2C87CC}" dt="2024-04-27T00:01:14.025" v="326"/>
          <ac:picMkLst>
            <pc:docMk/>
            <pc:sldMk cId="3818645756" sldId="2452"/>
            <ac:picMk id="7" creationId="{1C1D1852-AE2A-5B7C-7127-08B0456359B9}"/>
          </ac:picMkLst>
        </pc:picChg>
        <pc:picChg chg="mod">
          <ac:chgData name="USB - ANP - Edinaldo Juarez" userId="1b83f35e-be5e-4501-83a4-9033d6a01cc7" providerId="ADAL" clId="{1810CA45-AA11-4A65-8776-02393D2C87CC}" dt="2024-04-27T00:01:14.025" v="326"/>
          <ac:picMkLst>
            <pc:docMk/>
            <pc:sldMk cId="3818645756" sldId="2452"/>
            <ac:picMk id="8" creationId="{031DC426-4CEF-8389-81D7-EE1A144EADE5}"/>
          </ac:picMkLst>
        </pc:picChg>
      </pc:sldChg>
      <pc:sldChg chg="addSp modSp add mod">
        <pc:chgData name="USB - ANP - Edinaldo Juarez" userId="1b83f35e-be5e-4501-83a4-9033d6a01cc7" providerId="ADAL" clId="{1810CA45-AA11-4A65-8776-02393D2C87CC}" dt="2024-04-27T00:02:38.332" v="348" actId="404"/>
        <pc:sldMkLst>
          <pc:docMk/>
          <pc:sldMk cId="330330970" sldId="2453"/>
        </pc:sldMkLst>
        <pc:spChg chg="add mod">
          <ac:chgData name="USB - ANP - Edinaldo Juarez" userId="1b83f35e-be5e-4501-83a4-9033d6a01cc7" providerId="ADAL" clId="{1810CA45-AA11-4A65-8776-02393D2C87CC}" dt="2024-04-27T00:02:17.055" v="335" actId="1076"/>
          <ac:spMkLst>
            <pc:docMk/>
            <pc:sldMk cId="330330970" sldId="2453"/>
            <ac:spMk id="3" creationId="{694C8266-6F28-4E07-CD3D-62302AFD946F}"/>
          </ac:spMkLst>
        </pc:spChg>
        <pc:spChg chg="add mod">
          <ac:chgData name="USB - ANP - Edinaldo Juarez" userId="1b83f35e-be5e-4501-83a4-9033d6a01cc7" providerId="ADAL" clId="{1810CA45-AA11-4A65-8776-02393D2C87CC}" dt="2024-04-27T00:02:38.332" v="348" actId="404"/>
          <ac:spMkLst>
            <pc:docMk/>
            <pc:sldMk cId="330330970" sldId="2453"/>
            <ac:spMk id="5" creationId="{E7551437-EC54-8F23-949A-BB5D6527DEEC}"/>
          </ac:spMkLst>
        </pc:spChg>
        <pc:grpChg chg="add mod">
          <ac:chgData name="USB - ANP - Edinaldo Juarez" userId="1b83f35e-be5e-4501-83a4-9033d6a01cc7" providerId="ADAL" clId="{1810CA45-AA11-4A65-8776-02393D2C87CC}" dt="2024-04-27T00:02:17.055" v="335" actId="1076"/>
          <ac:grpSpMkLst>
            <pc:docMk/>
            <pc:sldMk cId="330330970" sldId="2453"/>
            <ac:grpSpMk id="6" creationId="{2195F38C-0368-B937-752D-9C70503F4042}"/>
          </ac:grpSpMkLst>
        </pc:grpChg>
        <pc:picChg chg="mod">
          <ac:chgData name="USB - ANP - Edinaldo Juarez" userId="1b83f35e-be5e-4501-83a4-9033d6a01cc7" providerId="ADAL" clId="{1810CA45-AA11-4A65-8776-02393D2C87CC}" dt="2024-04-27T00:02:17.055" v="335" actId="1076"/>
          <ac:picMkLst>
            <pc:docMk/>
            <pc:sldMk cId="330330970" sldId="2453"/>
            <ac:picMk id="7" creationId="{0A608467-4BC8-AC57-D5A6-9027AF673B76}"/>
          </ac:picMkLst>
        </pc:picChg>
        <pc:picChg chg="mod">
          <ac:chgData name="USB - ANP - Edinaldo Juarez" userId="1b83f35e-be5e-4501-83a4-9033d6a01cc7" providerId="ADAL" clId="{1810CA45-AA11-4A65-8776-02393D2C87CC}" dt="2024-04-27T00:02:17.055" v="335" actId="1076"/>
          <ac:picMkLst>
            <pc:docMk/>
            <pc:sldMk cId="330330970" sldId="2453"/>
            <ac:picMk id="8" creationId="{C6427CFA-8825-0E4F-458B-3F4503B29B8F}"/>
          </ac:picMkLst>
        </pc:picChg>
      </pc:sldChg>
      <pc:sldChg chg="addSp modSp add mod ord">
        <pc:chgData name="USB - ANP - Edinaldo Juarez" userId="1b83f35e-be5e-4501-83a4-9033d6a01cc7" providerId="ADAL" clId="{1810CA45-AA11-4A65-8776-02393D2C87CC}" dt="2024-04-27T00:06:43.126" v="416" actId="14100"/>
        <pc:sldMkLst>
          <pc:docMk/>
          <pc:sldMk cId="2385392309" sldId="2454"/>
        </pc:sldMkLst>
        <pc:spChg chg="add mod">
          <ac:chgData name="USB - ANP - Edinaldo Juarez" userId="1b83f35e-be5e-4501-83a4-9033d6a01cc7" providerId="ADAL" clId="{1810CA45-AA11-4A65-8776-02393D2C87CC}" dt="2024-04-27T00:06:19.077" v="400" actId="27636"/>
          <ac:spMkLst>
            <pc:docMk/>
            <pc:sldMk cId="2385392309" sldId="2454"/>
            <ac:spMk id="3" creationId="{572DA2C0-C6F2-8FAB-23B0-D19AB8A46103}"/>
          </ac:spMkLst>
        </pc:spChg>
        <pc:spChg chg="add mod">
          <ac:chgData name="USB - ANP - Edinaldo Juarez" userId="1b83f35e-be5e-4501-83a4-9033d6a01cc7" providerId="ADAL" clId="{1810CA45-AA11-4A65-8776-02393D2C87CC}" dt="2024-04-27T00:06:43.126" v="416" actId="14100"/>
          <ac:spMkLst>
            <pc:docMk/>
            <pc:sldMk cId="2385392309" sldId="2454"/>
            <ac:spMk id="5" creationId="{E187F7F6-8454-94F8-52AF-B10274C2F9BF}"/>
          </ac:spMkLst>
        </pc:spChg>
        <pc:grpChg chg="add mod">
          <ac:chgData name="USB - ANP - Edinaldo Juarez" userId="1b83f35e-be5e-4501-83a4-9033d6a01cc7" providerId="ADAL" clId="{1810CA45-AA11-4A65-8776-02393D2C87CC}" dt="2024-04-27T00:06:19.077" v="400" actId="27636"/>
          <ac:grpSpMkLst>
            <pc:docMk/>
            <pc:sldMk cId="2385392309" sldId="2454"/>
            <ac:grpSpMk id="6" creationId="{F8451EC4-4D7C-FB10-2526-DF4BF51DFCA9}"/>
          </ac:grpSpMkLst>
        </pc:grpChg>
        <pc:picChg chg="mod">
          <ac:chgData name="USB - ANP - Edinaldo Juarez" userId="1b83f35e-be5e-4501-83a4-9033d6a01cc7" providerId="ADAL" clId="{1810CA45-AA11-4A65-8776-02393D2C87CC}" dt="2024-04-27T00:06:18.898" v="399"/>
          <ac:picMkLst>
            <pc:docMk/>
            <pc:sldMk cId="2385392309" sldId="2454"/>
            <ac:picMk id="7" creationId="{B3841517-AB97-7382-E028-A823094D34AB}"/>
          </ac:picMkLst>
        </pc:picChg>
        <pc:picChg chg="mod">
          <ac:chgData name="USB - ANP - Edinaldo Juarez" userId="1b83f35e-be5e-4501-83a4-9033d6a01cc7" providerId="ADAL" clId="{1810CA45-AA11-4A65-8776-02393D2C87CC}" dt="2024-04-27T00:06:18.898" v="399"/>
          <ac:picMkLst>
            <pc:docMk/>
            <pc:sldMk cId="2385392309" sldId="2454"/>
            <ac:picMk id="8" creationId="{5BCCB2BE-97FB-3080-D0FF-A2DE813C2858}"/>
          </ac:picMkLst>
        </pc:picChg>
      </pc:sldChg>
      <pc:sldChg chg="addSp delSp add mod">
        <pc:chgData name="USB - ANP - Edinaldo Juarez" userId="1b83f35e-be5e-4501-83a4-9033d6a01cc7" providerId="ADAL" clId="{1810CA45-AA11-4A65-8776-02393D2C87CC}" dt="2024-04-27T00:12:47.685" v="430" actId="22"/>
        <pc:sldMkLst>
          <pc:docMk/>
          <pc:sldMk cId="0" sldId="2462"/>
        </pc:sldMkLst>
        <pc:picChg chg="add del">
          <ac:chgData name="USB - ANP - Edinaldo Juarez" userId="1b83f35e-be5e-4501-83a4-9033d6a01cc7" providerId="ADAL" clId="{1810CA45-AA11-4A65-8776-02393D2C87CC}" dt="2024-04-27T00:12:46.639" v="429" actId="478"/>
          <ac:picMkLst>
            <pc:docMk/>
            <pc:sldMk cId="0" sldId="2462"/>
            <ac:picMk id="3" creationId="{083AB9CE-EDFF-5F3F-343C-8C4179471E9A}"/>
          </ac:picMkLst>
        </pc:picChg>
        <pc:picChg chg="add">
          <ac:chgData name="USB - ANP - Edinaldo Juarez" userId="1b83f35e-be5e-4501-83a4-9033d6a01cc7" providerId="ADAL" clId="{1810CA45-AA11-4A65-8776-02393D2C87CC}" dt="2024-04-27T00:12:47.685" v="430" actId="22"/>
          <ac:picMkLst>
            <pc:docMk/>
            <pc:sldMk cId="0" sldId="2462"/>
            <ac:picMk id="5" creationId="{D9EC0616-E87C-763D-605B-701D9537FFEE}"/>
          </ac:picMkLst>
        </pc:picChg>
        <pc:picChg chg="del">
          <ac:chgData name="USB - ANP - Edinaldo Juarez" userId="1b83f35e-be5e-4501-83a4-9033d6a01cc7" providerId="ADAL" clId="{1810CA45-AA11-4A65-8776-02393D2C87CC}" dt="2024-04-27T00:09:49.949" v="427" actId="478"/>
          <ac:picMkLst>
            <pc:docMk/>
            <pc:sldMk cId="0" sldId="2462"/>
            <ac:picMk id="19" creationId="{B0DA0E49-8AB1-F2EB-EE1F-C93B26FFD9FB}"/>
          </ac:picMkLst>
        </pc:picChg>
      </pc:sldChg>
      <pc:sldMasterChg chg="delSldLayout">
        <pc:chgData name="USB - ANP - Edinaldo Juarez" userId="1b83f35e-be5e-4501-83a4-9033d6a01cc7" providerId="ADAL" clId="{1810CA45-AA11-4A65-8776-02393D2C87CC}" dt="2024-04-27T00:08:28.703" v="424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1810CA45-AA11-4A65-8776-02393D2C87CC}" dt="2024-04-27T00:07:43.316" v="422" actId="47"/>
          <pc:sldLayoutMkLst>
            <pc:docMk/>
            <pc:sldMasterMk cId="1777134695" sldId="2147483648"/>
            <pc:sldLayoutMk cId="1873741186" sldId="2147483666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47.097" v="423" actId="47"/>
          <pc:sldLayoutMkLst>
            <pc:docMk/>
            <pc:sldMasterMk cId="1777134695" sldId="2147483648"/>
            <pc:sldLayoutMk cId="3866170397" sldId="2147483668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13.553" v="418" actId="47"/>
          <pc:sldLayoutMkLst>
            <pc:docMk/>
            <pc:sldMasterMk cId="1777134695" sldId="2147483648"/>
            <pc:sldLayoutMk cId="2361205902" sldId="2147483675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8:28.703" v="424" actId="47"/>
          <pc:sldLayoutMkLst>
            <pc:docMk/>
            <pc:sldMasterMk cId="1777134695" sldId="2147483648"/>
            <pc:sldLayoutMk cId="4228429819" sldId="214748367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26/04/2024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26/04/2024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54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935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7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26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26/04/2024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71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71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Alt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5976196" y="6492875"/>
            <a:ext cx="239608" cy="2494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2537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26/04/2024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54" r:id="rId10"/>
    <p:sldLayoutId id="2147483655" r:id="rId11"/>
    <p:sldLayoutId id="2147483674" r:id="rId12"/>
    <p:sldLayoutId id="2147483676" r:id="rId13"/>
    <p:sldLayoutId id="2147483678" r:id="rId14"/>
    <p:sldLayoutId id="214748367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5" name="Grupo 3">
            <a:extLst>
              <a:ext uri="{FF2B5EF4-FFF2-40B4-BE49-F238E27FC236}">
                <a16:creationId xmlns:a16="http://schemas.microsoft.com/office/drawing/2014/main" id="{33E74CA1-A4A4-C04D-A898-64F57EA6E9C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6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0189A12-37E4-8A2A-C849-6849B979E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6C60953-F323-1381-F9C3-30E0C0839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B11F0A9F-EB16-C09C-3A3E-F3A8E123F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794" y="336864"/>
            <a:ext cx="7020021" cy="72790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altLang="pt-BR" sz="3600" cap="none" dirty="0">
                <a:cs typeface="Times New Roman" charset="0"/>
              </a:rPr>
              <a:t>GOVERNOS OU ADMINISTRAÇÃO</a:t>
            </a:r>
            <a:endParaRPr lang="es-AR" altLang="pt-BR" sz="3600" b="1" cap="none" dirty="0">
              <a:cs typeface="Times New Roman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ED7F806-2CD4-D8DC-E945-124164C97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7550" y="1700784"/>
            <a:ext cx="9720071" cy="4023360"/>
          </a:xfrm>
          <a:effectLst>
            <a:outerShdw dist="17961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r>
              <a:rPr lang="es-AR" altLang="pt-BR" sz="2700" b="1" dirty="0">
                <a:latin typeface="Abadi" panose="020B0604020104020204" pitchFamily="34" charset="0"/>
                <a:cs typeface="Times New Roman" pitchFamily="18" charset="0"/>
              </a:rPr>
              <a:t>A CAPACIDADE DE COLOCAR SUAS HABILIDADES AO SERVIÇO </a:t>
            </a:r>
            <a:r>
              <a:rPr lang="pt-BR" sz="2700" b="1" dirty="0">
                <a:latin typeface="Abadi" panose="020B0604020104020204" pitchFamily="34" charset="0"/>
              </a:rPr>
              <a:t>IGREJAS, MISSÕES, ASSOCIAÇÕES, UNIÕES, DIVISÕES, ESCOLAS, COLÉGIOS, INSTITUIÇÕES. </a:t>
            </a:r>
            <a:r>
              <a:rPr lang="pt-BR" sz="27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TRADUZ A IDEIA DE COMANDAR, PILOTAR, GUIAR.</a:t>
            </a:r>
            <a:endParaRPr lang="pt-BR" sz="27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s-AR" altLang="pt-BR" sz="27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/>
            <a:r>
              <a:rPr lang="pt-BR" sz="27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700" b="1" dirty="0">
                <a:latin typeface="Abadi" panose="020B0604020104020204" pitchFamily="34" charset="0"/>
              </a:rPr>
              <a:t>: EX. 18.13-27; </a:t>
            </a:r>
          </a:p>
          <a:p>
            <a:pPr marL="0" lvl="1" indent="0">
              <a:buNone/>
            </a:pPr>
            <a:r>
              <a:rPr lang="pt-BR" sz="2700" b="1" dirty="0">
                <a:latin typeface="Abadi" panose="020B0604020104020204" pitchFamily="34" charset="0"/>
              </a:rPr>
              <a:t>AT 14.23; I CO 12.28; I TM 3.1-7; HB 13.17. </a:t>
            </a:r>
          </a:p>
        </p:txBody>
      </p:sp>
      <p:pic>
        <p:nvPicPr>
          <p:cNvPr id="18" name="Espaço Reservado para Imagem 12">
            <a:extLst>
              <a:ext uri="{FF2B5EF4-FFF2-40B4-BE49-F238E27FC236}">
                <a16:creationId xmlns:a16="http://schemas.microsoft.com/office/drawing/2014/main" id="{9F9C0A47-6FCA-5698-B463-F4E35D3AF4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852" b="23852"/>
          <a:stretch/>
        </p:blipFill>
        <p:spPr>
          <a:xfrm>
            <a:off x="7244301" y="2973241"/>
            <a:ext cx="4941888" cy="3876675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94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5" name="Grupo 3">
            <a:extLst>
              <a:ext uri="{FF2B5EF4-FFF2-40B4-BE49-F238E27FC236}">
                <a16:creationId xmlns:a16="http://schemas.microsoft.com/office/drawing/2014/main" id="{33E74CA1-A4A4-C04D-A898-64F57EA6E9C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6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0189A12-37E4-8A2A-C849-6849B979E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6C60953-F323-1381-F9C3-30E0C0839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B11F0A9F-EB16-C09C-3A3E-F3A8E123F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794" y="336864"/>
            <a:ext cx="7020021" cy="72790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altLang="pt-BR" sz="3600" cap="none" dirty="0">
                <a:cs typeface="Times New Roman" charset="0"/>
              </a:rPr>
              <a:t>GOVERNOS OU ADMINISTRAÇÃO</a:t>
            </a:r>
            <a:endParaRPr lang="es-AR" altLang="pt-BR" sz="3600" b="1" cap="none" dirty="0">
              <a:cs typeface="Times New Roman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ED7F806-2CD4-D8DC-E945-124164C97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3300" y="888218"/>
            <a:ext cx="6436127" cy="4023360"/>
          </a:xfrm>
          <a:effectLst>
            <a:outerShdw dist="17961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lvl="1"/>
            <a:endParaRPr lang="pt-BR" altLang="pt-BR" sz="27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marL="0" lvl="1" indent="0">
              <a:buNone/>
            </a:pPr>
            <a:r>
              <a:rPr lang="pt-BR" sz="2700" b="1" dirty="0">
                <a:latin typeface="Abadi" panose="020B0604020104020204" pitchFamily="34" charset="0"/>
              </a:rPr>
              <a:t>ATIVIDADES RELACIONADAS: LIDERANÇA DA IGREJA EM GERAL EM ÁREAS QUE OS OUTROS DONS DA PESSOA DEFINAM, PRESIDIR COMISSÕES E EQUIPES DE TRABALHO, PASTORES, DIRIGENTES.</a:t>
            </a:r>
          </a:p>
        </p:txBody>
      </p:sp>
      <p:pic>
        <p:nvPicPr>
          <p:cNvPr id="3" name="Espaço Reservado para Imagem 12">
            <a:extLst>
              <a:ext uri="{FF2B5EF4-FFF2-40B4-BE49-F238E27FC236}">
                <a16:creationId xmlns:a16="http://schemas.microsoft.com/office/drawing/2014/main" id="{56AFD457-D0A0-ED2D-0B69-ADCAF2E60A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/>
          <a:stretch/>
        </p:blipFill>
        <p:spPr>
          <a:xfrm>
            <a:off x="7244301" y="2973241"/>
            <a:ext cx="4941888" cy="3876675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948D541-5EC6-B3B5-515B-A784CD1BA16D}"/>
              </a:ext>
            </a:extLst>
          </p:cNvPr>
          <p:cNvSpPr txBox="1"/>
          <p:nvPr/>
        </p:nvSpPr>
        <p:spPr>
          <a:xfrm>
            <a:off x="1126295" y="4331178"/>
            <a:ext cx="6039641" cy="176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4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Deus capacita a alguns membros para liderarem administrando diversos setores e níveis da obra, de modo a levá-la a superar crises, conduzir processos e alcançar alvos.</a:t>
            </a:r>
            <a:endParaRPr lang="pt-BR" sz="2800" b="1" dirty="0"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043106" y="261652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</a:t>
            </a:r>
          </a:p>
          <a:p>
            <a:pPr algn="ctr"/>
            <a:r>
              <a:rPr lang="pt-BR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ESPIRITUAIS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289" y="3189388"/>
            <a:ext cx="7328837" cy="2635785"/>
          </a:xfrm>
        </p:spPr>
        <p:txBody>
          <a:bodyPr rtlCol="0"/>
          <a:lstStyle/>
          <a:p>
            <a:pPr algn="ctr"/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Glorificar o nome de Deus </a:t>
            </a:r>
            <a:b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Edificar o reino de Deus</a:t>
            </a:r>
            <a:b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Abençoar a criação de Deus</a:t>
            </a:r>
            <a:endParaRPr lang="pt-BR" sz="4400" dirty="0"/>
          </a:p>
        </p:txBody>
      </p:sp>
      <p:pic>
        <p:nvPicPr>
          <p:cNvPr id="9" name="Espaço Reservado para Imagem 8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EAB4FE7-CC27-0266-D676-5F3354F35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40" r="25840"/>
          <a:stretch>
            <a:fillRect/>
          </a:stretch>
        </p:blipFill>
        <p:spPr/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9F400A-C2D6-DE2A-941E-7EE073A4D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757" y="454716"/>
            <a:ext cx="10473369" cy="6141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93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C88C421-6643-9D65-72C9-78CA92EE8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D24714E-E465-CFC7-F7B1-AA39E49A0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D03E535-6A9B-327A-1D45-98367C32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3EAD750-EE2D-4725-0018-4E577A2F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08" y="221167"/>
            <a:ext cx="10456172" cy="6415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938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1" y="887033"/>
            <a:ext cx="11640578" cy="527629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18" name="Shape 218"/>
          <p:cNvSpPr/>
          <p:nvPr/>
        </p:nvSpPr>
        <p:spPr>
          <a:xfrm>
            <a:off x="9996153" y="6416528"/>
            <a:ext cx="1585311" cy="17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17399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00"/>
              <a:t>Pr. Edinaldo Juarez</a:t>
            </a:r>
          </a:p>
        </p:txBody>
      </p:sp>
      <p:sp>
        <p:nvSpPr>
          <p:cNvPr id="219" name="Shape 219"/>
          <p:cNvSpPr/>
          <p:nvPr/>
        </p:nvSpPr>
        <p:spPr>
          <a:xfrm>
            <a:off x="638050" y="6422878"/>
            <a:ext cx="1585311" cy="17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17399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00"/>
              <a:t>www.oficinadedons.com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" y="58040"/>
            <a:ext cx="12101497" cy="678430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B36F3F-E792-A6F8-CB02-3183EFFDE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1064394" y="4069080"/>
            <a:ext cx="10063213" cy="44577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18F319D-7EE8-83CA-BAF7-281601FDA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510038" y="5246370"/>
            <a:ext cx="11171923" cy="1179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DE073D-4F0A-130D-605B-8B6DC5C3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6041005" y="4514850"/>
            <a:ext cx="5811905" cy="9144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" y="58040"/>
            <a:ext cx="12101497" cy="678430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" name="pasted-image.png">
            <a:extLst>
              <a:ext uri="{FF2B5EF4-FFF2-40B4-BE49-F238E27FC236}">
                <a16:creationId xmlns:a16="http://schemas.microsoft.com/office/drawing/2014/main" id="{CF7C6F82-D172-8BA9-9D1A-F4CFF34F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" y="23750"/>
            <a:ext cx="12101497" cy="678430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9D72E9-A3EB-8132-DC1A-51932C78D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1389647" y="393433"/>
            <a:ext cx="10063213" cy="914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A7374E-F829-2BED-BA79-ED7CBFDB0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829577" y="2059205"/>
            <a:ext cx="11171923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57128A-1070-C6BD-EBFE-C09805189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" t="10109" r="1288" b="73717"/>
          <a:stretch/>
        </p:blipFill>
        <p:spPr>
          <a:xfrm>
            <a:off x="6755130" y="1342123"/>
            <a:ext cx="533789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664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" y="36775"/>
            <a:ext cx="12101497" cy="678430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119C3B7-0833-3DC2-1785-19BDA072CEF7}"/>
              </a:ext>
            </a:extLst>
          </p:cNvPr>
          <p:cNvSpPr/>
          <p:nvPr/>
        </p:nvSpPr>
        <p:spPr>
          <a:xfrm>
            <a:off x="2146364" y="5423929"/>
            <a:ext cx="308344" cy="468729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323850" hangingPunct="0"/>
            <a:endParaRPr lang="pt-BR" sz="1200" cap="all" spc="24">
              <a:solidFill>
                <a:srgbClr val="FFFFFF"/>
              </a:solidFill>
              <a:sym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82840319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18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99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481F8D-6247-F78C-46FE-87F61DDD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064" y="3679633"/>
            <a:ext cx="6279614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EM 1 CORÍNTIOS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12:28-31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3" r="7523"/>
          <a:stretch/>
        </p:blipFill>
        <p:spPr>
          <a:xfrm>
            <a:off x="-1831364" y="1468153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FF43CC68-E715-8DF3-4D32-AA93A60FAF97}"/>
              </a:ext>
            </a:extLst>
          </p:cNvPr>
          <p:cNvSpPr/>
          <p:nvPr/>
        </p:nvSpPr>
        <p:spPr>
          <a:xfrm>
            <a:off x="4073880" y="2261928"/>
            <a:ext cx="3962400" cy="77002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DIVERSIDADE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5A99965-7323-36C2-6C90-9A94F851DCBC}"/>
              </a:ext>
            </a:extLst>
          </p:cNvPr>
          <p:cNvSpPr/>
          <p:nvPr/>
        </p:nvSpPr>
        <p:spPr>
          <a:xfrm>
            <a:off x="5846534" y="3681655"/>
            <a:ext cx="3962400" cy="77002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UNIVERSALIDADE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3F1D025-04F4-24F9-D012-CFD1153B75A9}"/>
              </a:ext>
            </a:extLst>
          </p:cNvPr>
          <p:cNvSpPr/>
          <p:nvPr/>
        </p:nvSpPr>
        <p:spPr>
          <a:xfrm>
            <a:off x="7683356" y="5133455"/>
            <a:ext cx="3962400" cy="770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INTENSIDADE</a:t>
            </a: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5F8EC9E2-15F6-E9AF-4599-8D813740F4DB}"/>
              </a:ext>
            </a:extLst>
          </p:cNvPr>
          <p:cNvSpPr txBox="1">
            <a:spLocks/>
          </p:cNvSpPr>
          <p:nvPr/>
        </p:nvSpPr>
        <p:spPr>
          <a:xfrm>
            <a:off x="-341685" y="80533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3 ASPECTOS A RELEMBRAR </a:t>
            </a:r>
          </a:p>
        </p:txBody>
      </p:sp>
      <p:grpSp>
        <p:nvGrpSpPr>
          <p:cNvPr id="8" name="Grupo 9">
            <a:extLst>
              <a:ext uri="{FF2B5EF4-FFF2-40B4-BE49-F238E27FC236}">
                <a16:creationId xmlns:a16="http://schemas.microsoft.com/office/drawing/2014/main" id="{2689B118-C835-6723-347D-F49D26447D31}"/>
              </a:ext>
            </a:extLst>
          </p:cNvPr>
          <p:cNvGrpSpPr/>
          <p:nvPr/>
        </p:nvGrpSpPr>
        <p:grpSpPr>
          <a:xfrm>
            <a:off x="8577500" y="-94220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C78210-7683-EEB3-633D-86C1D7E5F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600775B-159C-0302-F3D5-278986D3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dirty="0"/>
              <a:t> </a:t>
            </a:r>
            <a:br>
              <a:rPr lang="pt-BR" sz="4000" dirty="0"/>
            </a:br>
            <a:endParaRPr lang="pt-BR" sz="4800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  <p:pic>
        <p:nvPicPr>
          <p:cNvPr id="2" name="Picture 1" descr="Módulo 2 - Seminário 1 final.019.jpg">
            <a:extLst>
              <a:ext uri="{FF2B5EF4-FFF2-40B4-BE49-F238E27FC236}">
                <a16:creationId xmlns:a16="http://schemas.microsoft.com/office/drawing/2014/main" id="{ADF3A1B3-B517-AB70-6EBB-00A0FE8C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0994" r="2807" b="12515"/>
          <a:stretch/>
        </p:blipFill>
        <p:spPr bwMode="auto">
          <a:xfrm>
            <a:off x="530353" y="-28903"/>
            <a:ext cx="11309684" cy="68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88D131B-080E-533A-1655-CBDD7FC875E9}"/>
              </a:ext>
            </a:extLst>
          </p:cNvPr>
          <p:cNvSpPr/>
          <p:nvPr/>
        </p:nvSpPr>
        <p:spPr>
          <a:xfrm>
            <a:off x="8488789" y="962599"/>
            <a:ext cx="3023262" cy="2089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-477395"/>
            <a:ext cx="5053070" cy="1600200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1 CORÍNTIOS 12:28-</a:t>
            </a:r>
            <a:r>
              <a:rPr lang="pt-BR" sz="3200" dirty="0"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31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5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6295" r="16295"/>
          <a:stretch/>
        </p:blipFill>
        <p:spPr>
          <a:xfrm>
            <a:off x="-363557" y="627961"/>
            <a:ext cx="5416877" cy="5357153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16032D-20DE-760E-CD0B-5474F6D84C9C}"/>
              </a:ext>
            </a:extLst>
          </p:cNvPr>
          <p:cNvSpPr txBox="1"/>
          <p:nvPr/>
        </p:nvSpPr>
        <p:spPr>
          <a:xfrm>
            <a:off x="5303747" y="1225689"/>
            <a:ext cx="62796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E a uns pôs Deus na igreja, primeiramente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apóstolos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em segundo lugar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profetas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em terceiro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doutores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depois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milagres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depois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dons de curar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socorros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governos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variedades de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línguas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.</a:t>
            </a:r>
          </a:p>
          <a:p>
            <a:pPr algn="l"/>
            <a:r>
              <a:rPr lang="pt-BR" sz="24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29 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Porventura são todos apóstolos? são todos profetas? são todos doutores? são todos operadores de milagres?</a:t>
            </a:r>
          </a:p>
          <a:p>
            <a:pPr algn="l"/>
            <a:r>
              <a:rPr lang="pt-BR" sz="24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30 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Têm todos o dom de curar? falam todos diversas línguas? interpretam todos?</a:t>
            </a:r>
          </a:p>
          <a:p>
            <a:pPr algn="l"/>
            <a:r>
              <a:rPr lang="pt-BR" sz="24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31 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Portanto, 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procurai com zelo os melhores dons</a:t>
            </a:r>
            <a:r>
              <a:rPr lang="pt-BR" sz="24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; e eu vos mostrarei um caminho mais excelente.</a:t>
            </a:r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508" r="7508"/>
          <a:stretch/>
        </p:blipFill>
        <p:spPr>
          <a:xfrm>
            <a:off x="7693524" y="2981325"/>
            <a:ext cx="4941888" cy="3876675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800CA09-E62D-6A36-53C7-C348DA892665}"/>
              </a:ext>
            </a:extLst>
          </p:cNvPr>
          <p:cNvSpPr txBox="1">
            <a:spLocks noChangeArrowheads="1"/>
          </p:cNvSpPr>
          <p:nvPr/>
        </p:nvSpPr>
        <p:spPr>
          <a:xfrm>
            <a:off x="1508870" y="-213583"/>
            <a:ext cx="2941944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altLang="pt-BR" sz="3600" dirty="0">
                <a:cs typeface="Times New Roman" charset="0"/>
              </a:rPr>
              <a:t>APOSTOLADO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53A7C7-E346-CBA8-E88C-6BEBCD8EC993}"/>
              </a:ext>
            </a:extLst>
          </p:cNvPr>
          <p:cNvSpPr txBox="1">
            <a:spLocks noChangeArrowheads="1"/>
          </p:cNvSpPr>
          <p:nvPr/>
        </p:nvSpPr>
        <p:spPr>
          <a:xfrm>
            <a:off x="530924" y="1625914"/>
            <a:ext cx="9720071" cy="4023360"/>
          </a:xfrm>
          <a:prstGeom prst="rect">
            <a:avLst/>
          </a:prstGeom>
          <a:effectLst>
            <a:outerShdw dist="28398" dir="1593903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s-AR" altLang="pt-BR" sz="2800" dirty="0">
                <a:latin typeface="Abadi" panose="020B0604020104020204" pitchFamily="34" charset="0"/>
                <a:cs typeface="Times New Roman" pitchFamily="18" charset="0"/>
              </a:rPr>
              <a:t>CAPACIDADE QUE O HABILITA, COM BASE EM SUA AUTORIDADE ESPIRITUAL, A SER CONHECIDO DE FORMA ESPONTÂNEA PELA IGREJA, COMO LÍDER ESPIRITUAL. </a:t>
            </a:r>
          </a:p>
          <a:p>
            <a:pPr lvl="1" algn="l">
              <a:lnSpc>
                <a:spcPct val="110000"/>
              </a:lnSpc>
              <a:buFontTx/>
              <a:buChar char="•"/>
            </a:pPr>
            <a:endParaRPr lang="es-AR" altLang="pt-BR" sz="2800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dirty="0">
                <a:latin typeface="Abadi" panose="020B0604020104020204" pitchFamily="34" charset="0"/>
              </a:rPr>
              <a:t>: MT 10.5; MC 9.37; </a:t>
            </a:r>
          </a:p>
          <a:p>
            <a:pPr lvl="1" algn="l">
              <a:lnSpc>
                <a:spcPct val="110000"/>
              </a:lnSpc>
            </a:pPr>
            <a:r>
              <a:rPr lang="pt-BR" sz="2800" dirty="0">
                <a:latin typeface="Abadi" panose="020B0604020104020204" pitchFamily="34" charset="0"/>
              </a:rPr>
              <a:t>JO 3.17,34; AT 3.20; 8.14-25; 14.14; </a:t>
            </a:r>
          </a:p>
          <a:p>
            <a:pPr lvl="1" algn="l">
              <a:lnSpc>
                <a:spcPct val="110000"/>
              </a:lnSpc>
            </a:pPr>
            <a:r>
              <a:rPr lang="pt-BR" sz="2800" dirty="0">
                <a:latin typeface="Abadi" panose="020B0604020104020204" pitchFamily="34" charset="0"/>
              </a:rPr>
              <a:t>RM 16.7; I CO 12.28,29; II CO</a:t>
            </a:r>
            <a:endParaRPr lang="pt-BR" altLang="pt-BR" sz="2800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endParaRPr lang="es-AR" altLang="pt-BR" sz="2800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12" name="Grupo 3">
            <a:extLst>
              <a:ext uri="{FF2B5EF4-FFF2-40B4-BE49-F238E27FC236}">
                <a16:creationId xmlns:a16="http://schemas.microsoft.com/office/drawing/2014/main" id="{087DBF2B-C914-911B-1BB3-E0C61FC9C5B6}"/>
              </a:ext>
            </a:extLst>
          </p:cNvPr>
          <p:cNvGrpSpPr/>
          <p:nvPr/>
        </p:nvGrpSpPr>
        <p:grpSpPr>
          <a:xfrm>
            <a:off x="8692689" y="-55926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D623786-6F6B-83D4-0A18-4DACFDA1E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FDDBA0C-F965-1166-FD70-C3BA43BD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0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800CA09-E62D-6A36-53C7-C348DA892665}"/>
              </a:ext>
            </a:extLst>
          </p:cNvPr>
          <p:cNvSpPr txBox="1">
            <a:spLocks noChangeArrowheads="1"/>
          </p:cNvSpPr>
          <p:nvPr/>
        </p:nvSpPr>
        <p:spPr>
          <a:xfrm>
            <a:off x="1508870" y="-213583"/>
            <a:ext cx="2941944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altLang="pt-BR" sz="3600" dirty="0">
                <a:cs typeface="Times New Roman" charset="0"/>
              </a:rPr>
              <a:t>APOSTOLADO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53A7C7-E346-CBA8-E88C-6BEBCD8EC993}"/>
              </a:ext>
            </a:extLst>
          </p:cNvPr>
          <p:cNvSpPr txBox="1">
            <a:spLocks noChangeArrowheads="1"/>
          </p:cNvSpPr>
          <p:nvPr/>
        </p:nvSpPr>
        <p:spPr>
          <a:xfrm>
            <a:off x="321603" y="1530134"/>
            <a:ext cx="7452547" cy="4023360"/>
          </a:xfrm>
          <a:prstGeom prst="rect">
            <a:avLst/>
          </a:prstGeom>
          <a:effectLst>
            <a:outerShdw dist="28398" dir="1593903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r>
              <a:rPr lang="pt-BR" sz="2800" b="1" dirty="0">
                <a:latin typeface="Abadi" panose="020B0604020104020204" pitchFamily="34" charset="0"/>
              </a:rPr>
              <a:t>ATIVIDADES RELACIONADAS:</a:t>
            </a:r>
            <a:r>
              <a:rPr lang="pt-BR" sz="2800" dirty="0">
                <a:latin typeface="Abadi" panose="020B0604020104020204" pitchFamily="34" charset="0"/>
              </a:rPr>
              <a:t> EVANGELISMO PÚBLICO, MISSÃO GLOBAL, OBRA BÍBLICA EM GERAL, CONQUISTA DE NOVOS TERRITÓRIOS, FUNDAÇÃO DE IGREJAS, LIDERANÇA DE CLASSES DE ESTUDOS BÍBLICOS, PREGAÇÃO, LIDERANÇA.</a:t>
            </a:r>
          </a:p>
          <a:p>
            <a:pPr lvl="1" algn="l">
              <a:lnSpc>
                <a:spcPct val="110000"/>
              </a:lnSpc>
            </a:pPr>
            <a:endParaRPr lang="es-AR" altLang="pt-BR" sz="2800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08" r="7508"/>
          <a:stretch/>
        </p:blipFill>
        <p:spPr>
          <a:xfrm>
            <a:off x="7671490" y="3169335"/>
            <a:ext cx="4941888" cy="3876675"/>
          </a:xfrm>
        </p:spPr>
      </p:pic>
      <p:grpSp>
        <p:nvGrpSpPr>
          <p:cNvPr id="12" name="Grupo 3">
            <a:extLst>
              <a:ext uri="{FF2B5EF4-FFF2-40B4-BE49-F238E27FC236}">
                <a16:creationId xmlns:a16="http://schemas.microsoft.com/office/drawing/2014/main" id="{087DBF2B-C914-911B-1BB3-E0C61FC9C5B6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D623786-6F6B-83D4-0A18-4DACFDA1E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FDDBA0C-F965-1166-FD70-C3BA43BD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71215B-C53F-C364-865D-1729DEDF472A}"/>
              </a:ext>
            </a:extLst>
          </p:cNvPr>
          <p:cNvSpPr txBox="1"/>
          <p:nvPr/>
        </p:nvSpPr>
        <p:spPr>
          <a:xfrm>
            <a:off x="596843" y="5164029"/>
            <a:ext cx="6902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A abrangência de um apostolado moderno se estende além dos limites da congregação local e atua em harmonia com organização da igreja hoje como o fariam os antigos apóstolos.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3169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451" r="7451"/>
          <a:stretch/>
        </p:blipFill>
        <p:spPr>
          <a:xfrm>
            <a:off x="7671490" y="3169335"/>
            <a:ext cx="4941888" cy="3876675"/>
          </a:xfrm>
        </p:spPr>
      </p:pic>
      <p:grpSp>
        <p:nvGrpSpPr>
          <p:cNvPr id="12" name="Grupo 3">
            <a:extLst>
              <a:ext uri="{FF2B5EF4-FFF2-40B4-BE49-F238E27FC236}">
                <a16:creationId xmlns:a16="http://schemas.microsoft.com/office/drawing/2014/main" id="{087DBF2B-C914-911B-1BB3-E0C61FC9C5B6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D623786-6F6B-83D4-0A18-4DACFDA1E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FDDBA0C-F965-1166-FD70-C3BA43BD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AF8AC6A9-69CE-1BD4-4396-8E2013BF8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895" y="657310"/>
            <a:ext cx="5234341" cy="78553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SOCORRO OU AJUDA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9D16F7-C0B9-4F9D-92D2-3792F4AE5120}"/>
              </a:ext>
            </a:extLst>
          </p:cNvPr>
          <p:cNvSpPr txBox="1">
            <a:spLocks noChangeArrowheads="1"/>
          </p:cNvSpPr>
          <p:nvPr/>
        </p:nvSpPr>
        <p:spPr>
          <a:xfrm>
            <a:off x="554477" y="1585694"/>
            <a:ext cx="9720071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altLang="pt-BR" sz="2800" b="1" dirty="0">
                <a:latin typeface="Abadi" panose="020B0604020104020204" pitchFamily="34" charset="0"/>
                <a:cs typeface="Times New Roman" pitchFamily="18" charset="0"/>
              </a:rPr>
              <a:t>CAPACIDADE DE COLOCAR SUAS HABILIDADES AO SERVIÇO DE OUTROS </a:t>
            </a:r>
            <a:r>
              <a:rPr lang="es-A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PARA QUE OS DONS DESTES SEJAM MAIS EFICIENTES.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Ajuda, socorro, auxílio, beneficência. Presteza no atendimento ao necessitado.</a:t>
            </a: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r>
              <a:rPr lang="pt-B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latin typeface="Abadi" panose="020B0604020104020204" pitchFamily="34" charset="0"/>
              </a:rPr>
              <a:t>: MC 2.1-12; </a:t>
            </a:r>
          </a:p>
          <a:p>
            <a:pPr lvl="1" algn="l"/>
            <a:r>
              <a:rPr lang="pt-BR" sz="2800" b="1" dirty="0">
                <a:latin typeface="Abadi" panose="020B0604020104020204" pitchFamily="34" charset="0"/>
              </a:rPr>
              <a:t>LC 10.38-42; AT 1.24-26; 9.25-27; </a:t>
            </a:r>
          </a:p>
          <a:p>
            <a:pPr lvl="1" algn="l"/>
            <a:r>
              <a:rPr lang="pt-BR" sz="2800" b="1" dirty="0">
                <a:latin typeface="Abadi" panose="020B0604020104020204" pitchFamily="34" charset="0"/>
              </a:rPr>
              <a:t>15.37-39; RM 16.1,2; I CO 12.28; </a:t>
            </a:r>
          </a:p>
          <a:p>
            <a:pPr lvl="1" algn="l"/>
            <a:endParaRPr lang="pt-B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9B4D6DEF-1D56-5481-88A7-375EE2E3B267}"/>
              </a:ext>
            </a:extLst>
          </p:cNvPr>
          <p:cNvGrpSpPr/>
          <p:nvPr/>
        </p:nvGrpSpPr>
        <p:grpSpPr>
          <a:xfrm>
            <a:off x="6519504" y="-894177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BDFB28D-FDA1-49E7-F5F9-D96AEA0BA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3C08CCE-0929-DF27-93E5-4FA9A3439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54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96" r="2196"/>
          <a:stretch/>
        </p:blipFill>
        <p:spPr>
          <a:xfrm>
            <a:off x="7671490" y="3169335"/>
            <a:ext cx="4941888" cy="3876675"/>
          </a:xfrm>
        </p:spPr>
      </p:pic>
      <p:grpSp>
        <p:nvGrpSpPr>
          <p:cNvPr id="12" name="Grupo 3">
            <a:extLst>
              <a:ext uri="{FF2B5EF4-FFF2-40B4-BE49-F238E27FC236}">
                <a16:creationId xmlns:a16="http://schemas.microsoft.com/office/drawing/2014/main" id="{087DBF2B-C914-911B-1BB3-E0C61FC9C5B6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D623786-6F6B-83D4-0A18-4DACFDA1E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FDDBA0C-F965-1166-FD70-C3BA43BD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AF8AC6A9-69CE-1BD4-4396-8E2013BF8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895" y="657310"/>
            <a:ext cx="5234341" cy="78553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SOCORRO OU AJUDA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9D16F7-C0B9-4F9D-92D2-3792F4AE5120}"/>
              </a:ext>
            </a:extLst>
          </p:cNvPr>
          <p:cNvSpPr txBox="1">
            <a:spLocks noChangeArrowheads="1"/>
          </p:cNvSpPr>
          <p:nvPr/>
        </p:nvSpPr>
        <p:spPr>
          <a:xfrm>
            <a:off x="554477" y="1585694"/>
            <a:ext cx="7866160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pt-B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r>
              <a:rPr lang="pt-BR" sz="2800" b="1" dirty="0">
                <a:latin typeface="Abadi" panose="020B0604020104020204" pitchFamily="34" charset="0"/>
              </a:rPr>
              <a:t>ATIVIDADES RELACIONADAS: VISITA A ENFERMOS, ORAÇÃO INTERCESSORA, ACONSELHAMENTO, CAMPANHAS SOCIAIS, APOIAR LÍDERES SOBRECARREGADOS, SERVIÇOS EM FAVOR DE NECESSITADOS E DE OUTROS MINISTÉRIOS. PODE CONTRIBUIR EM QUALQUER EQUIPE DE TRABALHO.</a:t>
            </a:r>
          </a:p>
        </p:txBody>
      </p:sp>
    </p:spTree>
    <p:extLst>
      <p:ext uri="{BB962C8B-B14F-4D97-AF65-F5344CB8AC3E}">
        <p14:creationId xmlns:p14="http://schemas.microsoft.com/office/powerpoint/2010/main" val="2976223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1034</TotalTime>
  <Words>537</Words>
  <Application>Microsoft Office PowerPoint</Application>
  <PresentationFormat>Widescreen</PresentationFormat>
  <Paragraphs>61</Paragraphs>
  <Slides>19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1" baseType="lpstr">
      <vt:lpstr>Abadi</vt:lpstr>
      <vt:lpstr>Arial</vt:lpstr>
      <vt:lpstr>Berlin Sans FB Demi</vt:lpstr>
      <vt:lpstr>Book Antiqua</vt:lpstr>
      <vt:lpstr>Calibri</vt:lpstr>
      <vt:lpstr>Calibri Light</vt:lpstr>
      <vt:lpstr>Eras Bold ITC</vt:lpstr>
      <vt:lpstr>Futura</vt:lpstr>
      <vt:lpstr>Gill Sans</vt:lpstr>
      <vt:lpstr>Merriweather</vt:lpstr>
      <vt:lpstr>Times New Roman</vt:lpstr>
      <vt:lpstr>Tema do Office</vt:lpstr>
      <vt:lpstr>ELEMENTOS FUNDAMENTAIS  DOS DONS ESPIRITUAIS</vt:lpstr>
      <vt:lpstr>DONS ESPIRITUAIS EM 1 CORÍNTIOS 12:28-31</vt:lpstr>
      <vt:lpstr>Apresentação do PowerPoint</vt:lpstr>
      <vt:lpstr>Todos os cristãos os possuem dons.  </vt:lpstr>
      <vt:lpstr>1 CORÍNTIOS 12:28-31</vt:lpstr>
      <vt:lpstr>Apresentação do PowerPoint</vt:lpstr>
      <vt:lpstr>Apresentação do PowerPoint</vt:lpstr>
      <vt:lpstr>SOCORRO OU AJUDA</vt:lpstr>
      <vt:lpstr>SOCORRO OU AJUDA</vt:lpstr>
      <vt:lpstr>GOVERNOS OU ADMINISTRAÇÃO</vt:lpstr>
      <vt:lpstr>GOVERNOS OU ADMINISTRAÇÃO</vt:lpstr>
      <vt:lpstr>Glorificar o nome de Deus  Edificar o reino de Deus Abençoar a criação de Deus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1</cp:revision>
  <dcterms:created xsi:type="dcterms:W3CDTF">2024-04-25T23:11:11Z</dcterms:created>
  <dcterms:modified xsi:type="dcterms:W3CDTF">2024-04-27T02:43:24Z</dcterms:modified>
</cp:coreProperties>
</file>