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0" r:id="rId2"/>
    <p:sldId id="256" r:id="rId3"/>
    <p:sldId id="2442" r:id="rId4"/>
    <p:sldId id="2443" r:id="rId5"/>
    <p:sldId id="353" r:id="rId6"/>
    <p:sldId id="288" r:id="rId7"/>
    <p:sldId id="2493" r:id="rId8"/>
    <p:sldId id="2472" r:id="rId9"/>
    <p:sldId id="2487" r:id="rId10"/>
    <p:sldId id="2494" r:id="rId11"/>
    <p:sldId id="2496" r:id="rId12"/>
    <p:sldId id="2495" r:id="rId13"/>
    <p:sldId id="289" r:id="rId14"/>
    <p:sldId id="2498" r:id="rId15"/>
    <p:sldId id="2500" r:id="rId16"/>
    <p:sldId id="2503" r:id="rId17"/>
    <p:sldId id="2501" r:id="rId18"/>
    <p:sldId id="2502" r:id="rId19"/>
    <p:sldId id="2497" r:id="rId20"/>
    <p:sldId id="2462" r:id="rId2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87655-7445-4A2F-8F91-277C3F67FEEF}" v="7" dt="2025-01-18T02:11:49.079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B - ANP - Edinaldo Juarez" userId="1b83f35e-be5e-4501-83a4-9033d6a01cc7" providerId="ADAL" clId="{D44E04AC-2528-429A-82C6-E0DDFEF2FA82}"/>
    <pc:docChg chg="undo custSel modSld">
      <pc:chgData name="USB - ANP - Edinaldo Juarez" userId="1b83f35e-be5e-4501-83a4-9033d6a01cc7" providerId="ADAL" clId="{D44E04AC-2528-429A-82C6-E0DDFEF2FA82}" dt="2024-04-26T13:26:57.084" v="50" actId="20577"/>
      <pc:docMkLst>
        <pc:docMk/>
      </pc:docMkLst>
      <pc:sldChg chg="modSp mod">
        <pc:chgData name="USB - ANP - Edinaldo Juarez" userId="1b83f35e-be5e-4501-83a4-9033d6a01cc7" providerId="ADAL" clId="{D44E04AC-2528-429A-82C6-E0DDFEF2FA82}" dt="2024-04-26T13:26:57.084" v="50" actId="20577"/>
        <pc:sldMkLst>
          <pc:docMk/>
          <pc:sldMk cId="517853255" sldId="256"/>
        </pc:sldMkLst>
      </pc:sldChg>
      <pc:sldChg chg="addSp modSp">
        <pc:chgData name="USB - ANP - Edinaldo Juarez" userId="1b83f35e-be5e-4501-83a4-9033d6a01cc7" providerId="ADAL" clId="{D44E04AC-2528-429A-82C6-E0DDFEF2FA82}" dt="2024-04-26T13:25:50.891" v="0"/>
        <pc:sldMkLst>
          <pc:docMk/>
          <pc:sldMk cId="697528372" sldId="370"/>
        </pc:sldMkLst>
      </pc:sldChg>
      <pc:sldChg chg="modSp mod">
        <pc:chgData name="USB - ANP - Edinaldo Juarez" userId="1b83f35e-be5e-4501-83a4-9033d6a01cc7" providerId="ADAL" clId="{D44E04AC-2528-429A-82C6-E0DDFEF2FA82}" dt="2024-04-26T13:26:44.279" v="13" actId="20577"/>
        <pc:sldMkLst>
          <pc:docMk/>
          <pc:sldMk cId="414456366" sldId="2446"/>
        </pc:sldMkLst>
      </pc:sldChg>
    </pc:docChg>
  </pc:docChgLst>
  <pc:docChgLst>
    <pc:chgData name="USB - ANP - Edinaldo Juarez" userId="1b83f35e-be5e-4501-83a4-9033d6a01cc7" providerId="ADAL" clId="{D0FFE1E6-1FC1-4BAA-8657-039AB8F3BC97}"/>
    <pc:docChg chg="undo custSel addSld delSld modSld sldOrd">
      <pc:chgData name="USB - ANP - Edinaldo Juarez" userId="1b83f35e-be5e-4501-83a4-9033d6a01cc7" providerId="ADAL" clId="{D0FFE1E6-1FC1-4BAA-8657-039AB8F3BC97}" dt="2024-04-27T02:43:18.599" v="977"/>
      <pc:docMkLst>
        <pc:docMk/>
      </pc:docMkLst>
      <pc:sldChg chg="modSp mod ord">
        <pc:chgData name="USB - ANP - Edinaldo Juarez" userId="1b83f35e-be5e-4501-83a4-9033d6a01cc7" providerId="ADAL" clId="{D0FFE1E6-1FC1-4BAA-8657-039AB8F3BC97}" dt="2024-04-27T01:59:33.843" v="738" actId="20577"/>
        <pc:sldMkLst>
          <pc:docMk/>
          <pc:sldMk cId="517853255" sldId="256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0" sldId="262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0" sldId="263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2320136640" sldId="283"/>
        </pc:sldMkLst>
      </pc:sldChg>
      <pc:sldChg chg="add">
        <pc:chgData name="USB - ANP - Edinaldo Juarez" userId="1b83f35e-be5e-4501-83a4-9033d6a01cc7" providerId="ADAL" clId="{D0FFE1E6-1FC1-4BAA-8657-039AB8F3BC97}" dt="2024-04-27T02:42:33.260" v="968"/>
        <pc:sldMkLst>
          <pc:docMk/>
          <pc:sldMk cId="828403198" sldId="285"/>
        </pc:sldMkLst>
      </pc:sldChg>
      <pc:sldChg chg="addSp delSp modSp mod ord">
        <pc:chgData name="USB - ANP - Edinaldo Juarez" userId="1b83f35e-be5e-4501-83a4-9033d6a01cc7" providerId="ADAL" clId="{D0FFE1E6-1FC1-4BAA-8657-039AB8F3BC97}" dt="2024-04-27T02:03:16.986" v="771" actId="14826"/>
        <pc:sldMkLst>
          <pc:docMk/>
          <pc:sldMk cId="562941178" sldId="353"/>
        </pc:sldMkLst>
      </pc:sldChg>
      <pc:sldChg chg="ord">
        <pc:chgData name="USB - ANP - Edinaldo Juarez" userId="1b83f35e-be5e-4501-83a4-9033d6a01cc7" providerId="ADAL" clId="{D0FFE1E6-1FC1-4BAA-8657-039AB8F3BC97}" dt="2024-04-27T00:27:29.246" v="87"/>
        <pc:sldMkLst>
          <pc:docMk/>
          <pc:sldMk cId="697528372" sldId="370"/>
        </pc:sldMkLst>
      </pc:sldChg>
      <pc:sldChg chg="del">
        <pc:chgData name="USB - ANP - Edinaldo Juarez" userId="1b83f35e-be5e-4501-83a4-9033d6a01cc7" providerId="ADAL" clId="{D0FFE1E6-1FC1-4BAA-8657-039AB8F3BC97}" dt="2024-04-27T01:12:46.164" v="642" actId="47"/>
        <pc:sldMkLst>
          <pc:docMk/>
          <pc:sldMk cId="923545671" sldId="372"/>
        </pc:sldMkLst>
      </pc:sldChg>
      <pc:sldChg chg="addSp delSp modSp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3958427157" sldId="408"/>
        </pc:sldMkLst>
      </pc:sldChg>
      <pc:sldChg chg="addSp modSp mod ord">
        <pc:chgData name="USB - ANP - Edinaldo Juarez" userId="1b83f35e-be5e-4501-83a4-9033d6a01cc7" providerId="ADAL" clId="{D0FFE1E6-1FC1-4BAA-8657-039AB8F3BC97}" dt="2024-04-27T02:43:08.697" v="974"/>
        <pc:sldMkLst>
          <pc:docMk/>
          <pc:sldMk cId="3356932814" sldId="2438"/>
        </pc:sldMkLst>
      </pc:sldChg>
      <pc:sldChg chg="delSp del mod">
        <pc:chgData name="USB - ANP - Edinaldo Juarez" userId="1b83f35e-be5e-4501-83a4-9033d6a01cc7" providerId="ADAL" clId="{D0FFE1E6-1FC1-4BAA-8657-039AB8F3BC97}" dt="2024-04-27T01:01:42.766" v="544" actId="47"/>
        <pc:sldMkLst>
          <pc:docMk/>
          <pc:sldMk cId="2302526945" sldId="2439"/>
        </pc:sldMkLst>
      </pc:sldChg>
      <pc:sldChg chg="ord">
        <pc:chgData name="USB - ANP - Edinaldo Juarez" userId="1b83f35e-be5e-4501-83a4-9033d6a01cc7" providerId="ADAL" clId="{D0FFE1E6-1FC1-4BAA-8657-039AB8F3BC97}" dt="2024-04-27T00:28:01.979" v="89"/>
        <pc:sldMkLst>
          <pc:docMk/>
          <pc:sldMk cId="1574774327" sldId="2442"/>
        </pc:sldMkLst>
      </pc:sldChg>
      <pc:sldChg chg="addSp modSp mod ord">
        <pc:chgData name="USB - ANP - Edinaldo Juarez" userId="1b83f35e-be5e-4501-83a4-9033d6a01cc7" providerId="ADAL" clId="{D0FFE1E6-1FC1-4BAA-8657-039AB8F3BC97}" dt="2024-04-27T02:31:02.317" v="951" actId="1076"/>
        <pc:sldMkLst>
          <pc:docMk/>
          <pc:sldMk cId="2603211541" sldId="2443"/>
        </pc:sldMkLst>
      </pc:sldChg>
      <pc:sldChg chg="del">
        <pc:chgData name="USB - ANP - Edinaldo Juarez" userId="1b83f35e-be5e-4501-83a4-9033d6a01cc7" providerId="ADAL" clId="{D0FFE1E6-1FC1-4BAA-8657-039AB8F3BC97}" dt="2024-04-27T00:18:10.100" v="2" actId="47"/>
        <pc:sldMkLst>
          <pc:docMk/>
          <pc:sldMk cId="414456366" sldId="2446"/>
        </pc:sldMkLst>
      </pc:sldChg>
      <pc:sldChg chg="ord">
        <pc:chgData name="USB - ANP - Edinaldo Juarez" userId="1b83f35e-be5e-4501-83a4-9033d6a01cc7" providerId="ADAL" clId="{D0FFE1E6-1FC1-4BAA-8657-039AB8F3BC97}" dt="2024-04-27T02:43:18.599" v="977"/>
        <pc:sldMkLst>
          <pc:docMk/>
          <pc:sldMk cId="2100995759" sldId="2447"/>
        </pc:sldMkLst>
      </pc:sldChg>
      <pc:sldChg chg="del">
        <pc:chgData name="USB - ANP - Edinaldo Juarez" userId="1b83f35e-be5e-4501-83a4-9033d6a01cc7" providerId="ADAL" clId="{D0FFE1E6-1FC1-4BAA-8657-039AB8F3BC97}" dt="2024-04-27T01:12:48.657" v="643" actId="47"/>
        <pc:sldMkLst>
          <pc:docMk/>
          <pc:sldMk cId="3411795248" sldId="2448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561679112" sldId="2449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981649981" sldId="2450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774233280" sldId="2451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3818645756" sldId="2452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330330970" sldId="2453"/>
        </pc:sldMkLst>
      </pc:sldChg>
      <pc:sldChg chg="del">
        <pc:chgData name="USB - ANP - Edinaldo Juarez" userId="1b83f35e-be5e-4501-83a4-9033d6a01cc7" providerId="ADAL" clId="{D0FFE1E6-1FC1-4BAA-8657-039AB8F3BC97}" dt="2024-04-27T00:27:06.762" v="75" actId="47"/>
        <pc:sldMkLst>
          <pc:docMk/>
          <pc:sldMk cId="2385392309" sldId="2454"/>
        </pc:sldMkLst>
      </pc:sldChg>
      <pc:sldChg chg="addSp delSp mod">
        <pc:chgData name="USB - ANP - Edinaldo Juarez" userId="1b83f35e-be5e-4501-83a4-9033d6a01cc7" providerId="ADAL" clId="{D0FFE1E6-1FC1-4BAA-8657-039AB8F3BC97}" dt="2024-04-27T00:18:03.013" v="1" actId="22"/>
        <pc:sldMkLst>
          <pc:docMk/>
          <pc:sldMk cId="0" sldId="2462"/>
        </pc:sldMkLst>
      </pc:sldChg>
      <pc:sldChg chg="addSp modSp add del mod">
        <pc:chgData name="USB - ANP - Edinaldo Juarez" userId="1b83f35e-be5e-4501-83a4-9033d6a01cc7" providerId="ADAL" clId="{D0FFE1E6-1FC1-4BAA-8657-039AB8F3BC97}" dt="2024-04-27T00:38:57.096" v="267" actId="47"/>
        <pc:sldMkLst>
          <pc:docMk/>
          <pc:sldMk cId="1606044582" sldId="2463"/>
        </pc:sldMkLst>
      </pc:sldChg>
      <pc:sldChg chg="addSp delSp modSp add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990012930" sldId="2464"/>
        </pc:sldMkLst>
      </pc:sldChg>
      <pc:sldChg chg="addSp modSp add del mod ord">
        <pc:chgData name="USB - ANP - Edinaldo Juarez" userId="1b83f35e-be5e-4501-83a4-9033d6a01cc7" providerId="ADAL" clId="{D0FFE1E6-1FC1-4BAA-8657-039AB8F3BC97}" dt="2024-04-27T02:14:10.209" v="857" actId="47"/>
        <pc:sldMkLst>
          <pc:docMk/>
          <pc:sldMk cId="2300375841" sldId="2465"/>
        </pc:sldMkLst>
      </pc:sldChg>
      <pc:sldChg chg="addSp delSp modSp add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2353267366" sldId="2466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631786487" sldId="2467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815216994" sldId="2468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3611489315" sldId="2469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733195315" sldId="2470"/>
        </pc:sldMkLst>
      </pc:sldChg>
      <pc:sldChg chg="modSp add del mod">
        <pc:chgData name="USB - ANP - Edinaldo Juarez" userId="1b83f35e-be5e-4501-83a4-9033d6a01cc7" providerId="ADAL" clId="{D0FFE1E6-1FC1-4BAA-8657-039AB8F3BC97}" dt="2024-04-27T00:33:30.720" v="134" actId="47"/>
        <pc:sldMkLst>
          <pc:docMk/>
          <pc:sldMk cId="2948989701" sldId="2471"/>
        </pc:sldMkLst>
      </pc:sldChg>
      <pc:sldChg chg="addSp delSp modSp new mod">
        <pc:chgData name="USB - ANP - Edinaldo Juarez" userId="1b83f35e-be5e-4501-83a4-9033d6a01cc7" providerId="ADAL" clId="{D0FFE1E6-1FC1-4BAA-8657-039AB8F3BC97}" dt="2024-04-27T02:08:31.948" v="816" actId="1076"/>
        <pc:sldMkLst>
          <pc:docMk/>
          <pc:sldMk cId="372008060" sldId="2472"/>
        </pc:sldMkLst>
      </pc:sldChg>
      <pc:sldChg chg="addSp delSp modSp new del mod">
        <pc:chgData name="USB - ANP - Edinaldo Juarez" userId="1b83f35e-be5e-4501-83a4-9033d6a01cc7" providerId="ADAL" clId="{D0FFE1E6-1FC1-4BAA-8657-039AB8F3BC97}" dt="2024-04-27T00:38:45.056" v="266" actId="47"/>
        <pc:sldMkLst>
          <pc:docMk/>
          <pc:sldMk cId="2835037944" sldId="2473"/>
        </pc:sldMkLst>
      </pc:sldChg>
      <pc:sldChg chg="addSp delSp modSp new del mod">
        <pc:chgData name="USB - ANP - Edinaldo Juarez" userId="1b83f35e-be5e-4501-83a4-9033d6a01cc7" providerId="ADAL" clId="{D0FFE1E6-1FC1-4BAA-8657-039AB8F3BC97}" dt="2024-04-27T02:05:42.345" v="774" actId="47"/>
        <pc:sldMkLst>
          <pc:docMk/>
          <pc:sldMk cId="3390628104" sldId="2474"/>
        </pc:sldMkLst>
      </pc:sldChg>
      <pc:sldChg chg="addSp delSp modSp add mod">
        <pc:chgData name="USB - ANP - Edinaldo Juarez" userId="1b83f35e-be5e-4501-83a4-9033d6a01cc7" providerId="ADAL" clId="{D0FFE1E6-1FC1-4BAA-8657-039AB8F3BC97}" dt="2024-04-27T02:27:22.966" v="927" actId="5793"/>
        <pc:sldMkLst>
          <pc:docMk/>
          <pc:sldMk cId="400940184" sldId="2475"/>
        </pc:sldMkLst>
      </pc:sldChg>
      <pc:sldChg chg="addSp del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308553960" sldId="2476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1950969950" sldId="2477"/>
        </pc:sldMkLst>
      </pc:sldChg>
      <pc:sldChg chg="modSp add del mod or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2392594552" sldId="2478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4222560597" sldId="2479"/>
        </pc:sldMkLst>
      </pc:sldChg>
      <pc:sldChg chg="add del">
        <pc:chgData name="USB - ANP - Edinaldo Juarez" userId="1b83f35e-be5e-4501-83a4-9033d6a01cc7" providerId="ADAL" clId="{D0FFE1E6-1FC1-4BAA-8657-039AB8F3BC97}" dt="2024-04-27T01:12:15.351" v="637" actId="47"/>
        <pc:sldMkLst>
          <pc:docMk/>
          <pc:sldMk cId="456274997" sldId="2480"/>
        </pc:sldMkLst>
      </pc:sldChg>
      <pc:sldChg chg="add del">
        <pc:chgData name="USB - ANP - Edinaldo Juarez" userId="1b83f35e-be5e-4501-83a4-9033d6a01cc7" providerId="ADAL" clId="{D0FFE1E6-1FC1-4BAA-8657-039AB8F3BC97}" dt="2024-04-27T01:12:18.045" v="638" actId="47"/>
        <pc:sldMkLst>
          <pc:docMk/>
          <pc:sldMk cId="2957477905" sldId="2481"/>
        </pc:sldMkLst>
      </pc:sldChg>
      <pc:sldChg chg="add del">
        <pc:chgData name="USB - ANP - Edinaldo Juarez" userId="1b83f35e-be5e-4501-83a4-9033d6a01cc7" providerId="ADAL" clId="{D0FFE1E6-1FC1-4BAA-8657-039AB8F3BC97}" dt="2024-04-27T01:12:18.575" v="639" actId="47"/>
        <pc:sldMkLst>
          <pc:docMk/>
          <pc:sldMk cId="3887097081" sldId="2482"/>
        </pc:sldMkLst>
      </pc:sldChg>
      <pc:sldChg chg="add del">
        <pc:chgData name="USB - ANP - Edinaldo Juarez" userId="1b83f35e-be5e-4501-83a4-9033d6a01cc7" providerId="ADAL" clId="{D0FFE1E6-1FC1-4BAA-8657-039AB8F3BC97}" dt="2024-04-27T01:12:20.566" v="640" actId="47"/>
        <pc:sldMkLst>
          <pc:docMk/>
          <pc:sldMk cId="1565883703" sldId="2483"/>
        </pc:sldMkLst>
      </pc:sldChg>
      <pc:sldChg chg="add del">
        <pc:chgData name="USB - ANP - Edinaldo Juarez" userId="1b83f35e-be5e-4501-83a4-9033d6a01cc7" providerId="ADAL" clId="{D0FFE1E6-1FC1-4BAA-8657-039AB8F3BC97}" dt="2024-04-27T01:12:21.288" v="641" actId="47"/>
        <pc:sldMkLst>
          <pc:docMk/>
          <pc:sldMk cId="1894529427" sldId="2484"/>
        </pc:sldMkLst>
      </pc:sldChg>
      <pc:sldChg chg="add del">
        <pc:chgData name="USB - ANP - Edinaldo Juarez" userId="1b83f35e-be5e-4501-83a4-9033d6a01cc7" providerId="ADAL" clId="{D0FFE1E6-1FC1-4BAA-8657-039AB8F3BC97}" dt="2024-04-27T01:12:49.743" v="644" actId="47"/>
        <pc:sldMkLst>
          <pc:docMk/>
          <pc:sldMk cId="573835329" sldId="2485"/>
        </pc:sldMkLst>
      </pc:sldChg>
      <pc:sldChg chg="addSp modSp add del mod">
        <pc:chgData name="USB - ANP - Edinaldo Juarez" userId="1b83f35e-be5e-4501-83a4-9033d6a01cc7" providerId="ADAL" clId="{D0FFE1E6-1FC1-4BAA-8657-039AB8F3BC97}" dt="2024-04-27T02:29:14.677" v="948" actId="47"/>
        <pc:sldMkLst>
          <pc:docMk/>
          <pc:sldMk cId="3398420639" sldId="2486"/>
        </pc:sldMkLst>
      </pc:sldChg>
      <pc:sldChg chg="addSp modSp add mod">
        <pc:chgData name="USB - ANP - Edinaldo Juarez" userId="1b83f35e-be5e-4501-83a4-9033d6a01cc7" providerId="ADAL" clId="{D0FFE1E6-1FC1-4BAA-8657-039AB8F3BC97}" dt="2024-04-27T02:11:37.768" v="827" actId="113"/>
        <pc:sldMkLst>
          <pc:docMk/>
          <pc:sldMk cId="131695963" sldId="2487"/>
        </pc:sldMkLst>
      </pc:sldChg>
      <pc:sldChg chg="addSp delSp modSp add mod">
        <pc:chgData name="USB - ANP - Edinaldo Juarez" userId="1b83f35e-be5e-4501-83a4-9033d6a01cc7" providerId="ADAL" clId="{D0FFE1E6-1FC1-4BAA-8657-039AB8F3BC97}" dt="2024-04-27T02:18:34.168" v="872" actId="20577"/>
        <pc:sldMkLst>
          <pc:docMk/>
          <pc:sldMk cId="2354545379" sldId="2488"/>
        </pc:sldMkLst>
      </pc:sldChg>
      <pc:sldChg chg="delSp modSp add mod">
        <pc:chgData name="USB - ANP - Edinaldo Juarez" userId="1b83f35e-be5e-4501-83a4-9033d6a01cc7" providerId="ADAL" clId="{D0FFE1E6-1FC1-4BAA-8657-039AB8F3BC97}" dt="2024-04-27T02:20:08.704" v="896" actId="478"/>
        <pc:sldMkLst>
          <pc:docMk/>
          <pc:sldMk cId="2976223590" sldId="2489"/>
        </pc:sldMkLst>
      </pc:sldChg>
      <pc:sldChg chg="addSp modSp add mod">
        <pc:chgData name="USB - ANP - Edinaldo Juarez" userId="1b83f35e-be5e-4501-83a4-9033d6a01cc7" providerId="ADAL" clId="{D0FFE1E6-1FC1-4BAA-8657-039AB8F3BC97}" dt="2024-04-27T02:28:34.646" v="947" actId="2711"/>
        <pc:sldMkLst>
          <pc:docMk/>
          <pc:sldMk cId="174201535" sldId="2490"/>
        </pc:sldMkLst>
      </pc:sldChg>
      <pc:sldChg chg="addSp modSp new del mod">
        <pc:chgData name="USB - ANP - Edinaldo Juarez" userId="1b83f35e-be5e-4501-83a4-9033d6a01cc7" providerId="ADAL" clId="{D0FFE1E6-1FC1-4BAA-8657-039AB8F3BC97}" dt="2024-04-27T02:43:10.433" v="975" actId="47"/>
        <pc:sldMkLst>
          <pc:docMk/>
          <pc:sldMk cId="3915380433" sldId="2491"/>
        </pc:sldMkLst>
      </pc:sldChg>
      <pc:sldChg chg="addSp delSp modSp new mod">
        <pc:chgData name="USB - ANP - Edinaldo Juarez" userId="1b83f35e-be5e-4501-83a4-9033d6a01cc7" providerId="ADAL" clId="{D0FFE1E6-1FC1-4BAA-8657-039AB8F3BC97}" dt="2024-04-27T02:39:41.347" v="967" actId="478"/>
        <pc:sldMkLst>
          <pc:docMk/>
          <pc:sldMk cId="454938235" sldId="2492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0" sldId="2493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0" sldId="2494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695013231" sldId="2495"/>
        </pc:sldMkLst>
      </pc:sldChg>
      <pc:sldChg chg="add del">
        <pc:chgData name="USB - ANP - Edinaldo Juarez" userId="1b83f35e-be5e-4501-83a4-9033d6a01cc7" providerId="ADAL" clId="{D0FFE1E6-1FC1-4BAA-8657-039AB8F3BC97}" dt="2024-04-27T02:42:57.114" v="970"/>
        <pc:sldMkLst>
          <pc:docMk/>
          <pc:sldMk cId="686113174" sldId="2496"/>
        </pc:sldMkLst>
      </pc:sldChg>
    </pc:docChg>
  </pc:docChgLst>
  <pc:docChgLst>
    <pc:chgData name="USB - ANP - Edinaldo Juarez" userId="1b83f35e-be5e-4501-83a4-9033d6a01cc7" providerId="ADAL" clId="{1810CA45-AA11-4A65-8776-02393D2C87CC}"/>
    <pc:docChg chg="undo custSel addSld delSld modSld sldOrd">
      <pc:chgData name="USB - ANP - Edinaldo Juarez" userId="1b83f35e-be5e-4501-83a4-9033d6a01cc7" providerId="ADAL" clId="{1810CA45-AA11-4A65-8776-02393D2C87CC}" dt="2024-04-27T00:12:47.685" v="430" actId="22"/>
      <pc:docMkLst>
        <pc:docMk/>
      </pc:docMkLst>
      <pc:sldChg chg="modSp mod">
        <pc:chgData name="USB - ANP - Edinaldo Juarez" userId="1b83f35e-be5e-4501-83a4-9033d6a01cc7" providerId="ADAL" clId="{1810CA45-AA11-4A65-8776-02393D2C87CC}" dt="2024-04-26T23:31:58.171" v="51" actId="20577"/>
        <pc:sldMkLst>
          <pc:docMk/>
          <pc:sldMk cId="517853255" sldId="256"/>
        </pc:sldMkLst>
      </pc:sldChg>
      <pc:sldChg chg="delSp modSp mod delAnim">
        <pc:chgData name="USB - ANP - Edinaldo Juarez" userId="1b83f35e-be5e-4501-83a4-9033d6a01cc7" providerId="ADAL" clId="{1810CA45-AA11-4A65-8776-02393D2C87CC}" dt="2024-04-26T23:44:32.570" v="166" actId="13926"/>
        <pc:sldMkLst>
          <pc:docMk/>
          <pc:sldMk cId="562941178" sldId="353"/>
        </pc:sldMkLst>
      </pc:sldChg>
      <pc:sldChg chg="del">
        <pc:chgData name="USB - ANP - Edinaldo Juarez" userId="1b83f35e-be5e-4501-83a4-9033d6a01cc7" providerId="ADAL" clId="{1810CA45-AA11-4A65-8776-02393D2C87CC}" dt="2024-04-27T00:07:43.316" v="422" actId="47"/>
        <pc:sldMkLst>
          <pc:docMk/>
          <pc:sldMk cId="1451314662" sldId="371"/>
        </pc:sldMkLst>
      </pc:sldChg>
      <pc:sldChg chg="ord">
        <pc:chgData name="USB - ANP - Edinaldo Juarez" userId="1b83f35e-be5e-4501-83a4-9033d6a01cc7" providerId="ADAL" clId="{1810CA45-AA11-4A65-8776-02393D2C87CC}" dt="2024-04-26T23:53:04.492" v="258"/>
        <pc:sldMkLst>
          <pc:docMk/>
          <pc:sldMk cId="923545671" sldId="372"/>
        </pc:sldMkLst>
      </pc:sldChg>
      <pc:sldChg chg="del">
        <pc:chgData name="USB - ANP - Edinaldo Juarez" userId="1b83f35e-be5e-4501-83a4-9033d6a01cc7" providerId="ADAL" clId="{1810CA45-AA11-4A65-8776-02393D2C87CC}" dt="2024-04-27T00:07:15.169" v="419" actId="47"/>
        <pc:sldMkLst>
          <pc:docMk/>
          <pc:sldMk cId="2074766540" sldId="401"/>
        </pc:sldMkLst>
      </pc:sldChg>
      <pc:sldChg chg="del">
        <pc:chgData name="USB - ANP - Edinaldo Juarez" userId="1b83f35e-be5e-4501-83a4-9033d6a01cc7" providerId="ADAL" clId="{1810CA45-AA11-4A65-8776-02393D2C87CC}" dt="2024-04-27T00:07:18.263" v="420" actId="47"/>
        <pc:sldMkLst>
          <pc:docMk/>
          <pc:sldMk cId="2849151971" sldId="402"/>
        </pc:sldMkLst>
      </pc:sldChg>
      <pc:sldChg chg="del">
        <pc:chgData name="USB - ANP - Edinaldo Juarez" userId="1b83f35e-be5e-4501-83a4-9033d6a01cc7" providerId="ADAL" clId="{1810CA45-AA11-4A65-8776-02393D2C87CC}" dt="2024-04-27T00:07:11.513" v="417" actId="47"/>
        <pc:sldMkLst>
          <pc:docMk/>
          <pc:sldMk cId="1633727740" sldId="404"/>
        </pc:sldMkLst>
      </pc:sldChg>
      <pc:sldChg chg="addSp delSp modSp del mod">
        <pc:chgData name="USB - ANP - Edinaldo Juarez" userId="1b83f35e-be5e-4501-83a4-9033d6a01cc7" providerId="ADAL" clId="{1810CA45-AA11-4A65-8776-02393D2C87CC}" dt="2024-04-27T00:07:13.553" v="418" actId="47"/>
        <pc:sldMkLst>
          <pc:docMk/>
          <pc:sldMk cId="3079534048" sldId="405"/>
        </pc:sldMkLst>
      </pc:sldChg>
      <pc:sldChg chg="addSp delSp modSp mod ord">
        <pc:chgData name="USB - ANP - Edinaldo Juarez" userId="1b83f35e-be5e-4501-83a4-9033d6a01cc7" providerId="ADAL" clId="{1810CA45-AA11-4A65-8776-02393D2C87CC}" dt="2024-04-26T23:55:28.006" v="304" actId="20577"/>
        <pc:sldMkLst>
          <pc:docMk/>
          <pc:sldMk cId="3958427157" sldId="408"/>
        </pc:sldMkLst>
      </pc:sldChg>
      <pc:sldChg chg="del">
        <pc:chgData name="USB - ANP - Edinaldo Juarez" userId="1b83f35e-be5e-4501-83a4-9033d6a01cc7" providerId="ADAL" clId="{1810CA45-AA11-4A65-8776-02393D2C87CC}" dt="2024-04-27T00:08:28.703" v="424" actId="47"/>
        <pc:sldMkLst>
          <pc:docMk/>
          <pc:sldMk cId="2420767862" sldId="409"/>
        </pc:sldMkLst>
      </pc:sldChg>
      <pc:sldChg chg="del">
        <pc:chgData name="USB - ANP - Edinaldo Juarez" userId="1b83f35e-be5e-4501-83a4-9033d6a01cc7" providerId="ADAL" clId="{1810CA45-AA11-4A65-8776-02393D2C87CC}" dt="2024-04-27T00:07:47.097" v="423" actId="47"/>
        <pc:sldMkLst>
          <pc:docMk/>
          <pc:sldMk cId="869470413" sldId="2432"/>
        </pc:sldMkLst>
      </pc:sldChg>
      <pc:sldChg chg="addSp delSp modSp del mod">
        <pc:chgData name="USB - ANP - Edinaldo Juarez" userId="1b83f35e-be5e-4501-83a4-9033d6a01cc7" providerId="ADAL" clId="{1810CA45-AA11-4A65-8776-02393D2C87CC}" dt="2024-04-26T23:48:18.135" v="228" actId="47"/>
        <pc:sldMkLst>
          <pc:docMk/>
          <pc:sldMk cId="3809182043" sldId="2437"/>
        </pc:sldMkLst>
      </pc:sldChg>
      <pc:sldChg chg="addSp delSp modSp mod">
        <pc:chgData name="USB - ANP - Edinaldo Juarez" userId="1b83f35e-be5e-4501-83a4-9033d6a01cc7" providerId="ADAL" clId="{1810CA45-AA11-4A65-8776-02393D2C87CC}" dt="2024-04-26T23:37:13.188" v="65" actId="1076"/>
        <pc:sldMkLst>
          <pc:docMk/>
          <pc:sldMk cId="2302526945" sldId="2439"/>
        </pc:sldMkLst>
      </pc:sldChg>
      <pc:sldChg chg="del">
        <pc:chgData name="USB - ANP - Edinaldo Juarez" userId="1b83f35e-be5e-4501-83a4-9033d6a01cc7" providerId="ADAL" clId="{1810CA45-AA11-4A65-8776-02393D2C87CC}" dt="2024-04-27T00:07:27.205" v="421" actId="47"/>
        <pc:sldMkLst>
          <pc:docMk/>
          <pc:sldMk cId="2108806362" sldId="2440"/>
        </pc:sldMkLst>
      </pc:sldChg>
      <pc:sldChg chg="addSp delSp modSp mod modAnim">
        <pc:chgData name="USB - ANP - Edinaldo Juarez" userId="1b83f35e-be5e-4501-83a4-9033d6a01cc7" providerId="ADAL" clId="{1810CA45-AA11-4A65-8776-02393D2C87CC}" dt="2024-04-26T23:40:59.627" v="114" actId="1076"/>
        <pc:sldMkLst>
          <pc:docMk/>
          <pc:sldMk cId="1574774327" sldId="2442"/>
        </pc:sldMkLst>
      </pc:sldChg>
      <pc:sldChg chg="addSp modSp">
        <pc:chgData name="USB - ANP - Edinaldo Juarez" userId="1b83f35e-be5e-4501-83a4-9033d6a01cc7" providerId="ADAL" clId="{1810CA45-AA11-4A65-8776-02393D2C87CC}" dt="2024-04-26T23:51:25.558" v="252"/>
        <pc:sldMkLst>
          <pc:docMk/>
          <pc:sldMk cId="2603211541" sldId="2443"/>
        </pc:sldMkLst>
      </pc:sldChg>
      <pc:sldChg chg="modSp del mod">
        <pc:chgData name="USB - ANP - Edinaldo Juarez" userId="1b83f35e-be5e-4501-83a4-9033d6a01cc7" providerId="ADAL" clId="{1810CA45-AA11-4A65-8776-02393D2C87CC}" dt="2024-04-26T23:37:39.289" v="67" actId="47"/>
        <pc:sldMkLst>
          <pc:docMk/>
          <pc:sldMk cId="2975207679" sldId="2444"/>
        </pc:sldMkLst>
      </pc:sldChg>
      <pc:sldChg chg="del">
        <pc:chgData name="USB - ANP - Edinaldo Juarez" userId="1b83f35e-be5e-4501-83a4-9033d6a01cc7" providerId="ADAL" clId="{1810CA45-AA11-4A65-8776-02393D2C87CC}" dt="2024-04-27T00:08:31.256" v="425" actId="47"/>
        <pc:sldMkLst>
          <pc:docMk/>
          <pc:sldMk cId="3171201909" sldId="2445"/>
        </pc:sldMkLst>
      </pc:sldChg>
      <pc:sldChg chg="addSp delSp modSp mod ord">
        <pc:chgData name="USB - ANP - Edinaldo Juarez" userId="1b83f35e-be5e-4501-83a4-9033d6a01cc7" providerId="ADAL" clId="{1810CA45-AA11-4A65-8776-02393D2C87CC}" dt="2024-04-26T23:51:07.838" v="251" actId="20577"/>
        <pc:sldMkLst>
          <pc:docMk/>
          <pc:sldMk cId="3411795248" sldId="2448"/>
        </pc:sldMkLst>
      </pc:sldChg>
      <pc:sldChg chg="addSp delSp modSp new mod">
        <pc:chgData name="USB - ANP - Edinaldo Juarez" userId="1b83f35e-be5e-4501-83a4-9033d6a01cc7" providerId="ADAL" clId="{1810CA45-AA11-4A65-8776-02393D2C87CC}" dt="2024-04-27T00:05:38.374" v="396" actId="27636"/>
        <pc:sldMkLst>
          <pc:docMk/>
          <pc:sldMk cId="561679112" sldId="2449"/>
        </pc:sldMkLst>
      </pc:sldChg>
      <pc:sldChg chg="modSp add del">
        <pc:chgData name="USB - ANP - Edinaldo Juarez" userId="1b83f35e-be5e-4501-83a4-9033d6a01cc7" providerId="ADAL" clId="{1810CA45-AA11-4A65-8776-02393D2C87CC}" dt="2024-04-26T23:52:23.822" v="255" actId="47"/>
        <pc:sldMkLst>
          <pc:docMk/>
          <pc:sldMk cId="2435188807" sldId="2449"/>
        </pc:sldMkLst>
      </pc:sldChg>
      <pc:sldChg chg="addSp delSp modSp add mod">
        <pc:chgData name="USB - ANP - Edinaldo Juarez" userId="1b83f35e-be5e-4501-83a4-9033d6a01cc7" providerId="ADAL" clId="{1810CA45-AA11-4A65-8776-02393D2C87CC}" dt="2024-04-27T00:04:40.983" v="380" actId="14100"/>
        <pc:sldMkLst>
          <pc:docMk/>
          <pc:sldMk cId="981649981" sldId="2450"/>
        </pc:sldMkLst>
      </pc:sldChg>
      <pc:sldChg chg="addSp modSp add mod">
        <pc:chgData name="USB - ANP - Edinaldo Juarez" userId="1b83f35e-be5e-4501-83a4-9033d6a01cc7" providerId="ADAL" clId="{1810CA45-AA11-4A65-8776-02393D2C87CC}" dt="2024-04-27T00:01:04.664" v="325" actId="1076"/>
        <pc:sldMkLst>
          <pc:docMk/>
          <pc:sldMk cId="774233280" sldId="2451"/>
        </pc:sldMkLst>
      </pc:sldChg>
      <pc:sldChg chg="addSp modSp add mod">
        <pc:chgData name="USB - ANP - Edinaldo Juarez" userId="1b83f35e-be5e-4501-83a4-9033d6a01cc7" providerId="ADAL" clId="{1810CA45-AA11-4A65-8776-02393D2C87CC}" dt="2024-04-27T00:01:42.117" v="333" actId="5793"/>
        <pc:sldMkLst>
          <pc:docMk/>
          <pc:sldMk cId="3818645756" sldId="2452"/>
        </pc:sldMkLst>
      </pc:sldChg>
      <pc:sldChg chg="addSp modSp add mod">
        <pc:chgData name="USB - ANP - Edinaldo Juarez" userId="1b83f35e-be5e-4501-83a4-9033d6a01cc7" providerId="ADAL" clId="{1810CA45-AA11-4A65-8776-02393D2C87CC}" dt="2024-04-27T00:02:38.332" v="348" actId="404"/>
        <pc:sldMkLst>
          <pc:docMk/>
          <pc:sldMk cId="330330970" sldId="2453"/>
        </pc:sldMkLst>
      </pc:sldChg>
      <pc:sldChg chg="addSp modSp add mod ord">
        <pc:chgData name="USB - ANP - Edinaldo Juarez" userId="1b83f35e-be5e-4501-83a4-9033d6a01cc7" providerId="ADAL" clId="{1810CA45-AA11-4A65-8776-02393D2C87CC}" dt="2024-04-27T00:06:43.126" v="416" actId="14100"/>
        <pc:sldMkLst>
          <pc:docMk/>
          <pc:sldMk cId="2385392309" sldId="2454"/>
        </pc:sldMkLst>
      </pc:sldChg>
      <pc:sldChg chg="addSp delSp add mod">
        <pc:chgData name="USB - ANP - Edinaldo Juarez" userId="1b83f35e-be5e-4501-83a4-9033d6a01cc7" providerId="ADAL" clId="{1810CA45-AA11-4A65-8776-02393D2C87CC}" dt="2024-04-27T00:12:47.685" v="430" actId="22"/>
        <pc:sldMkLst>
          <pc:docMk/>
          <pc:sldMk cId="0" sldId="2462"/>
        </pc:sldMkLst>
      </pc:sldChg>
      <pc:sldMasterChg chg="delSldLayout">
        <pc:chgData name="USB - ANP - Edinaldo Juarez" userId="1b83f35e-be5e-4501-83a4-9033d6a01cc7" providerId="ADAL" clId="{1810CA45-AA11-4A65-8776-02393D2C87CC}" dt="2024-04-27T00:08:28.703" v="424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1810CA45-AA11-4A65-8776-02393D2C87CC}" dt="2024-04-27T00:07:43.316" v="422" actId="47"/>
          <pc:sldLayoutMkLst>
            <pc:docMk/>
            <pc:sldMasterMk cId="1777134695" sldId="2147483648"/>
            <pc:sldLayoutMk cId="1873741186" sldId="2147483666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7:47.097" v="423" actId="47"/>
          <pc:sldLayoutMkLst>
            <pc:docMk/>
            <pc:sldMasterMk cId="1777134695" sldId="2147483648"/>
            <pc:sldLayoutMk cId="3866170397" sldId="2147483668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7:13.553" v="418" actId="47"/>
          <pc:sldLayoutMkLst>
            <pc:docMk/>
            <pc:sldMasterMk cId="1777134695" sldId="2147483648"/>
            <pc:sldLayoutMk cId="2361205902" sldId="2147483675"/>
          </pc:sldLayoutMkLst>
        </pc:sldLayoutChg>
        <pc:sldLayoutChg chg="del">
          <pc:chgData name="USB - ANP - Edinaldo Juarez" userId="1b83f35e-be5e-4501-83a4-9033d6a01cc7" providerId="ADAL" clId="{1810CA45-AA11-4A65-8776-02393D2C87CC}" dt="2024-04-27T00:08:28.703" v="424" actId="47"/>
          <pc:sldLayoutMkLst>
            <pc:docMk/>
            <pc:sldMasterMk cId="1777134695" sldId="2147483648"/>
            <pc:sldLayoutMk cId="4228429819" sldId="2147483677"/>
          </pc:sldLayoutMkLst>
        </pc:sldLayoutChg>
      </pc:sldMasterChg>
    </pc:docChg>
  </pc:docChgLst>
  <pc:docChgLst>
    <pc:chgData name="USB - ANP - Edinaldo Juarez" userId="1b83f35e-be5e-4501-83a4-9033d6a01cc7" providerId="ADAL" clId="{37938AC3-D8EF-4EE0-AFA1-8189E4727969}"/>
    <pc:docChg chg="undo custSel addSld delSld modSld sldOrd">
      <pc:chgData name="USB - ANP - Edinaldo Juarez" userId="1b83f35e-be5e-4501-83a4-9033d6a01cc7" providerId="ADAL" clId="{37938AC3-D8EF-4EE0-AFA1-8189E4727969}" dt="2024-04-26T13:22:24.393" v="933" actId="962"/>
      <pc:docMkLst>
        <pc:docMk/>
      </pc:docMkLst>
      <pc:sldChg chg="addSp delSp modSp mod">
        <pc:chgData name="USB - ANP - Edinaldo Juarez" userId="1b83f35e-be5e-4501-83a4-9033d6a01cc7" providerId="ADAL" clId="{37938AC3-D8EF-4EE0-AFA1-8189E4727969}" dt="2024-04-26T12:28:27.689" v="477" actId="962"/>
        <pc:sldMkLst>
          <pc:docMk/>
          <pc:sldMk cId="517853255" sldId="256"/>
        </pc:sldMkLst>
      </pc:sldChg>
      <pc:sldChg chg="addSp delSp modSp mod modAnim">
        <pc:chgData name="USB - ANP - Edinaldo Juarez" userId="1b83f35e-be5e-4501-83a4-9033d6a01cc7" providerId="ADAL" clId="{37938AC3-D8EF-4EE0-AFA1-8189E4727969}" dt="2024-04-26T13:15:08.263" v="915"/>
        <pc:sldMkLst>
          <pc:docMk/>
          <pc:sldMk cId="562941178" sldId="353"/>
        </pc:sldMkLst>
      </pc:sldChg>
      <pc:sldChg chg="addSp delSp modSp del mod">
        <pc:chgData name="USB - ANP - Edinaldo Juarez" userId="1b83f35e-be5e-4501-83a4-9033d6a01cc7" providerId="ADAL" clId="{37938AC3-D8EF-4EE0-AFA1-8189E4727969}" dt="2024-04-26T13:01:49.320" v="743" actId="47"/>
        <pc:sldMkLst>
          <pc:docMk/>
          <pc:sldMk cId="963752427" sldId="365"/>
        </pc:sldMkLst>
      </pc:sldChg>
      <pc:sldChg chg="addSp delSp modSp mod ord">
        <pc:chgData name="USB - ANP - Edinaldo Juarez" userId="1b83f35e-be5e-4501-83a4-9033d6a01cc7" providerId="ADAL" clId="{37938AC3-D8EF-4EE0-AFA1-8189E4727969}" dt="2024-04-26T13:04:16.185" v="761"/>
        <pc:sldMkLst>
          <pc:docMk/>
          <pc:sldMk cId="697528372" sldId="370"/>
        </pc:sldMkLst>
      </pc:sldChg>
      <pc:sldChg chg="addSp delSp modSp mod ord">
        <pc:chgData name="USB - ANP - Edinaldo Juarez" userId="1b83f35e-be5e-4501-83a4-9033d6a01cc7" providerId="ADAL" clId="{37938AC3-D8EF-4EE0-AFA1-8189E4727969}" dt="2024-04-26T13:10:27.148" v="896" actId="20577"/>
        <pc:sldMkLst>
          <pc:docMk/>
          <pc:sldMk cId="1451314662" sldId="371"/>
        </pc:sldMkLst>
      </pc:sldChg>
      <pc:sldChg chg="addSp delSp modSp mod ord">
        <pc:chgData name="USB - ANP - Edinaldo Juarez" userId="1b83f35e-be5e-4501-83a4-9033d6a01cc7" providerId="ADAL" clId="{37938AC3-D8EF-4EE0-AFA1-8189E4727969}" dt="2024-04-26T12:44:18.441" v="590" actId="1036"/>
        <pc:sldMkLst>
          <pc:docMk/>
          <pc:sldMk cId="923545671" sldId="372"/>
        </pc:sldMkLst>
      </pc:sldChg>
      <pc:sldChg chg="addSp delSp modSp mod modClrScheme chgLayout">
        <pc:chgData name="USB - ANP - Edinaldo Juarez" userId="1b83f35e-be5e-4501-83a4-9033d6a01cc7" providerId="ADAL" clId="{37938AC3-D8EF-4EE0-AFA1-8189E4727969}" dt="2024-04-26T13:22:24.393" v="933" actId="962"/>
        <pc:sldMkLst>
          <pc:docMk/>
          <pc:sldMk cId="2074766540" sldId="401"/>
        </pc:sldMkLst>
      </pc:sldChg>
      <pc:sldChg chg="addSp delSp modSp mod ord modClrScheme modShow chgLayout">
        <pc:chgData name="USB - ANP - Edinaldo Juarez" userId="1b83f35e-be5e-4501-83a4-9033d6a01cc7" providerId="ADAL" clId="{37938AC3-D8EF-4EE0-AFA1-8189E4727969}" dt="2024-04-26T12:48:52.941" v="628" actId="14100"/>
        <pc:sldMkLst>
          <pc:docMk/>
          <pc:sldMk cId="2849151971" sldId="402"/>
        </pc:sldMkLst>
      </pc:sldChg>
      <pc:sldChg chg="addSp delSp modSp mod modShow">
        <pc:chgData name="USB - ANP - Edinaldo Juarez" userId="1b83f35e-be5e-4501-83a4-9033d6a01cc7" providerId="ADAL" clId="{37938AC3-D8EF-4EE0-AFA1-8189E4727969}" dt="2024-04-26T13:06:12.505" v="778" actId="729"/>
        <pc:sldMkLst>
          <pc:docMk/>
          <pc:sldMk cId="1633727740" sldId="404"/>
        </pc:sldMkLst>
      </pc:sldChg>
      <pc:sldChg chg="addSp delSp modSp mod ord">
        <pc:chgData name="USB - ANP - Edinaldo Juarez" userId="1b83f35e-be5e-4501-83a4-9033d6a01cc7" providerId="ADAL" clId="{37938AC3-D8EF-4EE0-AFA1-8189E4727969}" dt="2024-04-26T13:15:31.728" v="917"/>
        <pc:sldMkLst>
          <pc:docMk/>
          <pc:sldMk cId="3079534048" sldId="405"/>
        </pc:sldMkLst>
      </pc:sldChg>
      <pc:sldChg chg="addSp delSp modSp mod">
        <pc:chgData name="USB - ANP - Edinaldo Juarez" userId="1b83f35e-be5e-4501-83a4-9033d6a01cc7" providerId="ADAL" clId="{37938AC3-D8EF-4EE0-AFA1-8189E4727969}" dt="2024-04-26T12:46:18.037" v="602" actId="14826"/>
        <pc:sldMkLst>
          <pc:docMk/>
          <pc:sldMk cId="3958427157" sldId="408"/>
        </pc:sldMkLst>
      </pc:sldChg>
      <pc:sldChg chg="addSp delSp modSp mod">
        <pc:chgData name="USB - ANP - Edinaldo Juarez" userId="1b83f35e-be5e-4501-83a4-9033d6a01cc7" providerId="ADAL" clId="{37938AC3-D8EF-4EE0-AFA1-8189E4727969}" dt="2024-04-26T12:54:37.336" v="660" actId="403"/>
        <pc:sldMkLst>
          <pc:docMk/>
          <pc:sldMk cId="2420767862" sldId="409"/>
        </pc:sldMkLst>
      </pc:sldChg>
      <pc:sldChg chg="addSp delSp modSp mod ord">
        <pc:chgData name="USB - ANP - Edinaldo Juarez" userId="1b83f35e-be5e-4501-83a4-9033d6a01cc7" providerId="ADAL" clId="{37938AC3-D8EF-4EE0-AFA1-8189E4727969}" dt="2024-04-26T13:16:58.604" v="925" actId="478"/>
        <pc:sldMkLst>
          <pc:docMk/>
          <pc:sldMk cId="869470413" sldId="2432"/>
        </pc:sldMkLst>
      </pc:sldChg>
      <pc:sldChg chg="addSp delSp modSp mod ord modShow">
        <pc:chgData name="USB - ANP - Edinaldo Juarez" userId="1b83f35e-be5e-4501-83a4-9033d6a01cc7" providerId="ADAL" clId="{37938AC3-D8EF-4EE0-AFA1-8189E4727969}" dt="2024-04-26T12:44:48.765" v="594" actId="962"/>
        <pc:sldMkLst>
          <pc:docMk/>
          <pc:sldMk cId="3809182043" sldId="2437"/>
        </pc:sldMkLst>
      </pc:sldChg>
      <pc:sldChg chg="addSp delSp modSp mod ord">
        <pc:chgData name="USB - ANP - Edinaldo Juarez" userId="1b83f35e-be5e-4501-83a4-9033d6a01cc7" providerId="ADAL" clId="{37938AC3-D8EF-4EE0-AFA1-8189E4727969}" dt="2024-04-26T13:10:56.369" v="898"/>
        <pc:sldMkLst>
          <pc:docMk/>
          <pc:sldMk cId="3356932814" sldId="2438"/>
        </pc:sldMkLst>
      </pc:sldChg>
      <pc:sldChg chg="addSp delSp modSp mod modShow">
        <pc:chgData name="USB - ANP - Edinaldo Juarez" userId="1b83f35e-be5e-4501-83a4-9033d6a01cc7" providerId="ADAL" clId="{37938AC3-D8EF-4EE0-AFA1-8189E4727969}" dt="2024-04-26T12:29:20.424" v="484" actId="962"/>
        <pc:sldMkLst>
          <pc:docMk/>
          <pc:sldMk cId="2302526945" sldId="2439"/>
        </pc:sldMkLst>
      </pc:sldChg>
      <pc:sldChg chg="addSp delSp modSp mod ord modShow">
        <pc:chgData name="USB - ANP - Edinaldo Juarez" userId="1b83f35e-be5e-4501-83a4-9033d6a01cc7" providerId="ADAL" clId="{37938AC3-D8EF-4EE0-AFA1-8189E4727969}" dt="2024-04-26T12:50:06.026" v="632" actId="20577"/>
        <pc:sldMkLst>
          <pc:docMk/>
          <pc:sldMk cId="2108806362" sldId="2440"/>
        </pc:sldMkLst>
      </pc:sldChg>
      <pc:sldChg chg="addSp delSp modSp del mod">
        <pc:chgData name="USB - ANP - Edinaldo Juarez" userId="1b83f35e-be5e-4501-83a4-9033d6a01cc7" providerId="ADAL" clId="{37938AC3-D8EF-4EE0-AFA1-8189E4727969}" dt="2024-04-26T12:53:53.050" v="656" actId="47"/>
        <pc:sldMkLst>
          <pc:docMk/>
          <pc:sldMk cId="1329914698" sldId="2441"/>
        </pc:sldMkLst>
      </pc:sldChg>
      <pc:sldChg chg="addSp delSp modSp mod ord">
        <pc:chgData name="USB - ANP - Edinaldo Juarez" userId="1b83f35e-be5e-4501-83a4-9033d6a01cc7" providerId="ADAL" clId="{37938AC3-D8EF-4EE0-AFA1-8189E4727969}" dt="2024-04-26T13:15:46.177" v="919"/>
        <pc:sldMkLst>
          <pc:docMk/>
          <pc:sldMk cId="1574774327" sldId="2442"/>
        </pc:sldMkLst>
      </pc:sldChg>
      <pc:sldChg chg="addSp delSp modSp add mod">
        <pc:chgData name="USB - ANP - Edinaldo Juarez" userId="1b83f35e-be5e-4501-83a4-9033d6a01cc7" providerId="ADAL" clId="{37938AC3-D8EF-4EE0-AFA1-8189E4727969}" dt="2024-04-26T13:21:29.478" v="927" actId="478"/>
        <pc:sldMkLst>
          <pc:docMk/>
          <pc:sldMk cId="2603211541" sldId="2443"/>
        </pc:sldMkLst>
      </pc:sldChg>
      <pc:sldChg chg="addSp delSp modSp add mod">
        <pc:chgData name="USB - ANP - Edinaldo Juarez" userId="1b83f35e-be5e-4501-83a4-9033d6a01cc7" providerId="ADAL" clId="{37938AC3-D8EF-4EE0-AFA1-8189E4727969}" dt="2024-04-26T12:30:46.203" v="493" actId="1076"/>
        <pc:sldMkLst>
          <pc:docMk/>
          <pc:sldMk cId="2975207679" sldId="2444"/>
        </pc:sldMkLst>
      </pc:sldChg>
      <pc:sldChg chg="addSp delSp modSp add mod ord">
        <pc:chgData name="USB - ANP - Edinaldo Juarez" userId="1b83f35e-be5e-4501-83a4-9033d6a01cc7" providerId="ADAL" clId="{37938AC3-D8EF-4EE0-AFA1-8189E4727969}" dt="2024-04-26T13:16:29.966" v="923" actId="20577"/>
        <pc:sldMkLst>
          <pc:docMk/>
          <pc:sldMk cId="3171201909" sldId="2445"/>
        </pc:sldMkLst>
      </pc:sldChg>
      <pc:sldChg chg="addSp modSp add mod ord modShow">
        <pc:chgData name="USB - ANP - Edinaldo Juarez" userId="1b83f35e-be5e-4501-83a4-9033d6a01cc7" providerId="ADAL" clId="{37938AC3-D8EF-4EE0-AFA1-8189E4727969}" dt="2024-04-26T13:00:37.104" v="741" actId="729"/>
        <pc:sldMkLst>
          <pc:docMk/>
          <pc:sldMk cId="414456366" sldId="2446"/>
        </pc:sldMkLst>
      </pc:sldChg>
      <pc:sldChg chg="modSp add del mod">
        <pc:chgData name="USB - ANP - Edinaldo Juarez" userId="1b83f35e-be5e-4501-83a4-9033d6a01cc7" providerId="ADAL" clId="{37938AC3-D8EF-4EE0-AFA1-8189E4727969}" dt="2024-04-26T12:55:46.894" v="670" actId="47"/>
        <pc:sldMkLst>
          <pc:docMk/>
          <pc:sldMk cId="1133817289" sldId="2446"/>
        </pc:sldMkLst>
      </pc:sldChg>
      <pc:sldChg chg="add">
        <pc:chgData name="USB - ANP - Edinaldo Juarez" userId="1b83f35e-be5e-4501-83a4-9033d6a01cc7" providerId="ADAL" clId="{37938AC3-D8EF-4EE0-AFA1-8189E4727969}" dt="2024-04-26T13:01:44.927" v="742"/>
        <pc:sldMkLst>
          <pc:docMk/>
          <pc:sldMk cId="2100995759" sldId="2447"/>
        </pc:sldMkLst>
      </pc:sldChg>
      <pc:sldChg chg="modSp add mod">
        <pc:chgData name="USB - ANP - Edinaldo Juarez" userId="1b83f35e-be5e-4501-83a4-9033d6a01cc7" providerId="ADAL" clId="{37938AC3-D8EF-4EE0-AFA1-8189E4727969}" dt="2024-04-26T13:06:05.177" v="777" actId="20577"/>
        <pc:sldMkLst>
          <pc:docMk/>
          <pc:sldMk cId="3411795248" sldId="2448"/>
        </pc:sldMkLst>
      </pc:sldChg>
      <pc:sldMasterChg chg="delSldLayout">
        <pc:chgData name="USB - ANP - Edinaldo Juarez" userId="1b83f35e-be5e-4501-83a4-9033d6a01cc7" providerId="ADAL" clId="{37938AC3-D8EF-4EE0-AFA1-8189E4727969}" dt="2024-04-26T13:01:49.320" v="743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37938AC3-D8EF-4EE0-AFA1-8189E4727969}" dt="2024-04-26T13:01:49.320" v="743" actId="47"/>
          <pc:sldLayoutMkLst>
            <pc:docMk/>
            <pc:sldMasterMk cId="1777134695" sldId="2147483648"/>
            <pc:sldLayoutMk cId="1274317601" sldId="2147483670"/>
          </pc:sldLayoutMkLst>
        </pc:sldLayoutChg>
      </pc:sldMasterChg>
    </pc:docChg>
  </pc:docChgLst>
  <pc:docChgLst>
    <pc:chgData name="USB - ANP - Edinaldo Juarez" userId="1b83f35e-be5e-4501-83a4-9033d6a01cc7" providerId="ADAL" clId="{9B087655-7445-4A2F-8F91-277C3F67FEEF}"/>
    <pc:docChg chg="custSel addSld delSld modSld sldOrd">
      <pc:chgData name="USB - ANP - Edinaldo Juarez" userId="1b83f35e-be5e-4501-83a4-9033d6a01cc7" providerId="ADAL" clId="{9B087655-7445-4A2F-8F91-277C3F67FEEF}" dt="2025-01-18T02:11:49.142" v="150" actId="27636"/>
      <pc:docMkLst>
        <pc:docMk/>
      </pc:docMkLst>
      <pc:sldChg chg="modSp add mod">
        <pc:chgData name="USB - ANP - Edinaldo Juarez" userId="1b83f35e-be5e-4501-83a4-9033d6a01cc7" providerId="ADAL" clId="{9B087655-7445-4A2F-8F91-277C3F67FEEF}" dt="2025-01-18T02:11:49.142" v="150" actId="27636"/>
        <pc:sldMkLst>
          <pc:docMk/>
          <pc:sldMk cId="269217354" sldId="288"/>
        </pc:sldMkLst>
        <pc:spChg chg="mod">
          <ac:chgData name="USB - ANP - Edinaldo Juarez" userId="1b83f35e-be5e-4501-83a4-9033d6a01cc7" providerId="ADAL" clId="{9B087655-7445-4A2F-8F91-277C3F67FEEF}" dt="2025-01-18T02:11:49.142" v="150" actId="27636"/>
          <ac:spMkLst>
            <pc:docMk/>
            <pc:sldMk cId="269217354" sldId="288"/>
            <ac:spMk id="3" creationId="{00000000-0000-0000-0000-000000000000}"/>
          </ac:spMkLst>
        </pc:spChg>
      </pc:sldChg>
      <pc:sldChg chg="addSp modSp del mod">
        <pc:chgData name="USB - ANP - Edinaldo Juarez" userId="1b83f35e-be5e-4501-83a4-9033d6a01cc7" providerId="ADAL" clId="{9B087655-7445-4A2F-8F91-277C3F67FEEF}" dt="2025-01-18T02:10:09.948" v="148" actId="47"/>
        <pc:sldMkLst>
          <pc:docMk/>
          <pc:sldMk cId="2118737383" sldId="2499"/>
        </pc:sldMkLst>
        <pc:spChg chg="add mod">
          <ac:chgData name="USB - ANP - Edinaldo Juarez" userId="1b83f35e-be5e-4501-83a4-9033d6a01cc7" providerId="ADAL" clId="{9B087655-7445-4A2F-8F91-277C3F67FEEF}" dt="2025-01-18T02:06:51.291" v="130" actId="20577"/>
          <ac:spMkLst>
            <pc:docMk/>
            <pc:sldMk cId="2118737383" sldId="2499"/>
            <ac:spMk id="2" creationId="{7CD4D59B-1838-0A8D-293F-B7AE57A42FE4}"/>
          </ac:spMkLst>
        </pc:spChg>
        <pc:spChg chg="mod">
          <ac:chgData name="USB - ANP - Edinaldo Juarez" userId="1b83f35e-be5e-4501-83a4-9033d6a01cc7" providerId="ADAL" clId="{9B087655-7445-4A2F-8F91-277C3F67FEEF}" dt="2025-01-18T02:09:09.346" v="139" actId="1076"/>
          <ac:spMkLst>
            <pc:docMk/>
            <pc:sldMk cId="2118737383" sldId="2499"/>
            <ac:spMk id="7" creationId="{00000000-0000-0000-0000-000000000000}"/>
          </ac:spMkLst>
        </pc:spChg>
      </pc:sldChg>
      <pc:sldChg chg="ord">
        <pc:chgData name="USB - ANP - Edinaldo Juarez" userId="1b83f35e-be5e-4501-83a4-9033d6a01cc7" providerId="ADAL" clId="{9B087655-7445-4A2F-8F91-277C3F67FEEF}" dt="2025-01-18T02:05:38.211" v="1"/>
        <pc:sldMkLst>
          <pc:docMk/>
          <pc:sldMk cId="1375538387" sldId="2500"/>
        </pc:sldMkLst>
      </pc:sldChg>
      <pc:sldChg chg="addSp delSp modSp new mod modAnim">
        <pc:chgData name="USB - ANP - Edinaldo Juarez" userId="1b83f35e-be5e-4501-83a4-9033d6a01cc7" providerId="ADAL" clId="{9B087655-7445-4A2F-8F91-277C3F67FEEF}" dt="2025-01-18T02:10:01.547" v="147" actId="1076"/>
        <pc:sldMkLst>
          <pc:docMk/>
          <pc:sldMk cId="2201328572" sldId="2503"/>
        </pc:sldMkLst>
        <pc:spChg chg="del">
          <ac:chgData name="USB - ANP - Edinaldo Juarez" userId="1b83f35e-be5e-4501-83a4-9033d6a01cc7" providerId="ADAL" clId="{9B087655-7445-4A2F-8F91-277C3F67FEEF}" dt="2025-01-18T02:08:39.636" v="132" actId="478"/>
          <ac:spMkLst>
            <pc:docMk/>
            <pc:sldMk cId="2201328572" sldId="2503"/>
            <ac:spMk id="2" creationId="{00F00FE6-D51A-75D5-65D6-8CAE9941D169}"/>
          </ac:spMkLst>
        </pc:spChg>
        <pc:spChg chg="del">
          <ac:chgData name="USB - ANP - Edinaldo Juarez" userId="1b83f35e-be5e-4501-83a4-9033d6a01cc7" providerId="ADAL" clId="{9B087655-7445-4A2F-8F91-277C3F67FEEF}" dt="2025-01-18T02:08:39.636" v="132" actId="478"/>
          <ac:spMkLst>
            <pc:docMk/>
            <pc:sldMk cId="2201328572" sldId="2503"/>
            <ac:spMk id="3" creationId="{3D9FA5B5-45A9-65BC-511F-65FAE9EDCF49}"/>
          </ac:spMkLst>
        </pc:spChg>
        <pc:spChg chg="del">
          <ac:chgData name="USB - ANP - Edinaldo Juarez" userId="1b83f35e-be5e-4501-83a4-9033d6a01cc7" providerId="ADAL" clId="{9B087655-7445-4A2F-8F91-277C3F67FEEF}" dt="2025-01-18T02:09:19.858" v="142" actId="931"/>
          <ac:spMkLst>
            <pc:docMk/>
            <pc:sldMk cId="2201328572" sldId="2503"/>
            <ac:spMk id="4" creationId="{03080D88-AAA0-F8BD-4FC5-B5B7618BB099}"/>
          </ac:spMkLst>
        </pc:spChg>
        <pc:spChg chg="add mod">
          <ac:chgData name="USB - ANP - Edinaldo Juarez" userId="1b83f35e-be5e-4501-83a4-9033d6a01cc7" providerId="ADAL" clId="{9B087655-7445-4A2F-8F91-277C3F67FEEF}" dt="2025-01-18T02:09:02.251" v="138" actId="1076"/>
          <ac:spMkLst>
            <pc:docMk/>
            <pc:sldMk cId="2201328572" sldId="2503"/>
            <ac:spMk id="5" creationId="{E55D44B8-5D8B-A2FD-2085-4DF70D95BA8D}"/>
          </ac:spMkLst>
        </pc:spChg>
        <pc:spChg chg="add mod">
          <ac:chgData name="USB - ANP - Edinaldo Juarez" userId="1b83f35e-be5e-4501-83a4-9033d6a01cc7" providerId="ADAL" clId="{9B087655-7445-4A2F-8F91-277C3F67FEEF}" dt="2025-01-18T02:09:15.057" v="141" actId="1076"/>
          <ac:spMkLst>
            <pc:docMk/>
            <pc:sldMk cId="2201328572" sldId="2503"/>
            <ac:spMk id="6" creationId="{8048E3D4-C432-F478-C4E3-318CEFC34588}"/>
          </ac:spMkLst>
        </pc:spChg>
        <pc:picChg chg="add mod">
          <ac:chgData name="USB - ANP - Edinaldo Juarez" userId="1b83f35e-be5e-4501-83a4-9033d6a01cc7" providerId="ADAL" clId="{9B087655-7445-4A2F-8F91-277C3F67FEEF}" dt="2025-01-18T02:09:32.009" v="145" actId="14826"/>
          <ac:picMkLst>
            <pc:docMk/>
            <pc:sldMk cId="2201328572" sldId="2503"/>
            <ac:picMk id="8" creationId="{3734B5FD-37D2-F3A2-6D48-D19A65BF564D}"/>
          </ac:picMkLst>
        </pc:picChg>
        <pc:picChg chg="add mod">
          <ac:chgData name="USB - ANP - Edinaldo Juarez" userId="1b83f35e-be5e-4501-83a4-9033d6a01cc7" providerId="ADAL" clId="{9B087655-7445-4A2F-8F91-277C3F67FEEF}" dt="2025-01-18T02:10:01.547" v="147" actId="1076"/>
          <ac:picMkLst>
            <pc:docMk/>
            <pc:sldMk cId="2201328572" sldId="2503"/>
            <ac:picMk id="9" creationId="{48728BDC-CD6A-5346-E774-7C1645D469C2}"/>
          </ac:picMkLst>
        </pc:picChg>
      </pc:sldChg>
    </pc:docChg>
  </pc:docChgLst>
  <pc:docChgLst>
    <pc:chgData name="USB - ANP - Edinaldo Juarez" userId="1b83f35e-be5e-4501-83a4-9033d6a01cc7" providerId="ADAL" clId="{91B35E53-74C7-44A5-A581-E63754D84860}"/>
    <pc:docChg chg="undo custSel addSld delSld modSld sldOrd">
      <pc:chgData name="USB - ANP - Edinaldo Juarez" userId="1b83f35e-be5e-4501-83a4-9033d6a01cc7" providerId="ADAL" clId="{91B35E53-74C7-44A5-A581-E63754D84860}" dt="2024-04-27T03:21:23.290" v="300" actId="47"/>
      <pc:docMkLst>
        <pc:docMk/>
      </pc:docMkLst>
      <pc:sldChg chg="modSp mod">
        <pc:chgData name="USB - ANP - Edinaldo Juarez" userId="1b83f35e-be5e-4501-83a4-9033d6a01cc7" providerId="ADAL" clId="{91B35E53-74C7-44A5-A581-E63754D84860}" dt="2024-04-27T02:48:18.674" v="13" actId="20577"/>
        <pc:sldMkLst>
          <pc:docMk/>
          <pc:sldMk cId="517853255" sldId="256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0" sldId="262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0" sldId="263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2320136640" sldId="283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828403198" sldId="285"/>
        </pc:sldMkLst>
      </pc:sldChg>
      <pc:sldChg chg="addSp delSp modSp add mod">
        <pc:chgData name="USB - ANP - Edinaldo Juarez" userId="1b83f35e-be5e-4501-83a4-9033d6a01cc7" providerId="ADAL" clId="{91B35E53-74C7-44A5-A581-E63754D84860}" dt="2024-04-27T03:05:59.152" v="154" actId="1076"/>
        <pc:sldMkLst>
          <pc:docMk/>
          <pc:sldMk cId="264790910" sldId="289"/>
        </pc:sldMkLst>
      </pc:sldChg>
      <pc:sldChg chg="addSp delSp modSp mod">
        <pc:chgData name="USB - ANP - Edinaldo Juarez" userId="1b83f35e-be5e-4501-83a4-9033d6a01cc7" providerId="ADAL" clId="{91B35E53-74C7-44A5-A581-E63754D84860}" dt="2024-04-27T02:49:56.615" v="44" actId="13926"/>
        <pc:sldMkLst>
          <pc:docMk/>
          <pc:sldMk cId="562941178" sldId="353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3356932814" sldId="2438"/>
        </pc:sldMkLst>
      </pc:sldChg>
      <pc:sldChg chg="modSp mod">
        <pc:chgData name="USB - ANP - Edinaldo Juarez" userId="1b83f35e-be5e-4501-83a4-9033d6a01cc7" providerId="ADAL" clId="{91B35E53-74C7-44A5-A581-E63754D84860}" dt="2024-04-27T02:48:31.384" v="14" actId="1076"/>
        <pc:sldMkLst>
          <pc:docMk/>
          <pc:sldMk cId="2603211541" sldId="2443"/>
        </pc:sldMkLst>
      </pc:sldChg>
      <pc:sldChg chg="del">
        <pc:chgData name="USB - ANP - Edinaldo Juarez" userId="1b83f35e-be5e-4501-83a4-9033d6a01cc7" providerId="ADAL" clId="{91B35E53-74C7-44A5-A581-E63754D84860}" dt="2024-04-27T03:10:18.503" v="201" actId="47"/>
        <pc:sldMkLst>
          <pc:docMk/>
          <pc:sldMk cId="2100995759" sldId="2447"/>
        </pc:sldMkLst>
      </pc:sldChg>
      <pc:sldChg chg="addSp delSp modSp mod">
        <pc:chgData name="USB - ANP - Edinaldo Juarez" userId="1b83f35e-be5e-4501-83a4-9033d6a01cc7" providerId="ADAL" clId="{91B35E53-74C7-44A5-A581-E63754D84860}" dt="2024-04-27T02:54:46.504" v="87" actId="14826"/>
        <pc:sldMkLst>
          <pc:docMk/>
          <pc:sldMk cId="372008060" sldId="2472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400940184" sldId="2475"/>
        </pc:sldMkLst>
      </pc:sldChg>
      <pc:sldChg chg="addSp delSp modSp mod">
        <pc:chgData name="USB - ANP - Edinaldo Juarez" userId="1b83f35e-be5e-4501-83a4-9033d6a01cc7" providerId="ADAL" clId="{91B35E53-74C7-44A5-A581-E63754D84860}" dt="2024-04-27T03:02:56.192" v="148" actId="14826"/>
        <pc:sldMkLst>
          <pc:docMk/>
          <pc:sldMk cId="131695963" sldId="2487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2354545379" sldId="2488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2976223590" sldId="2489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174201535" sldId="2490"/>
        </pc:sldMkLst>
      </pc:sldChg>
      <pc:sldChg chg="del">
        <pc:chgData name="USB - ANP - Edinaldo Juarez" userId="1b83f35e-be5e-4501-83a4-9033d6a01cc7" providerId="ADAL" clId="{91B35E53-74C7-44A5-A581-E63754D84860}" dt="2024-04-27T02:55:33.636" v="93" actId="47"/>
        <pc:sldMkLst>
          <pc:docMk/>
          <pc:sldMk cId="454938235" sldId="2492"/>
        </pc:sldMkLst>
      </pc:sldChg>
      <pc:sldChg chg="addSp modSp add mod ord">
        <pc:chgData name="USB - ANP - Edinaldo Juarez" userId="1b83f35e-be5e-4501-83a4-9033d6a01cc7" providerId="ADAL" clId="{91B35E53-74C7-44A5-A581-E63754D84860}" dt="2024-04-27T02:54:18.956" v="86" actId="14826"/>
        <pc:sldMkLst>
          <pc:docMk/>
          <pc:sldMk cId="3193901875" sldId="2493"/>
        </pc:sldMkLst>
      </pc:sldChg>
      <pc:sldChg chg="modSp add mod">
        <pc:chgData name="USB - ANP - Edinaldo Juarez" userId="1b83f35e-be5e-4501-83a4-9033d6a01cc7" providerId="ADAL" clId="{91B35E53-74C7-44A5-A581-E63754D84860}" dt="2024-04-27T03:03:19.070" v="149" actId="14826"/>
        <pc:sldMkLst>
          <pc:docMk/>
          <pc:sldMk cId="252204374" sldId="2494"/>
        </pc:sldMkLst>
      </pc:sldChg>
      <pc:sldChg chg="addSp delSp modSp new mod ord modAnim">
        <pc:chgData name="USB - ANP - Edinaldo Juarez" userId="1b83f35e-be5e-4501-83a4-9033d6a01cc7" providerId="ADAL" clId="{91B35E53-74C7-44A5-A581-E63754D84860}" dt="2024-04-27T03:13:26.190" v="234"/>
        <pc:sldMkLst>
          <pc:docMk/>
          <pc:sldMk cId="3476025517" sldId="2495"/>
        </pc:sldMkLst>
      </pc:sldChg>
      <pc:sldChg chg="addSp delSp modSp add mod">
        <pc:chgData name="USB - ANP - Edinaldo Juarez" userId="1b83f35e-be5e-4501-83a4-9033d6a01cc7" providerId="ADAL" clId="{91B35E53-74C7-44A5-A581-E63754D84860}" dt="2024-04-27T03:10:10.981" v="200" actId="1076"/>
        <pc:sldMkLst>
          <pc:docMk/>
          <pc:sldMk cId="4247774611" sldId="2496"/>
        </pc:sldMkLst>
      </pc:sldChg>
      <pc:sldChg chg="add ord">
        <pc:chgData name="USB - ANP - Edinaldo Juarez" userId="1b83f35e-be5e-4501-83a4-9033d6a01cc7" providerId="ADAL" clId="{91B35E53-74C7-44A5-A581-E63754D84860}" dt="2024-04-27T03:10:24.583" v="203"/>
        <pc:sldMkLst>
          <pc:docMk/>
          <pc:sldMk cId="3789762956" sldId="2497"/>
        </pc:sldMkLst>
      </pc:sldChg>
      <pc:sldChg chg="addSp delSp modSp add mod delAnim modAnim">
        <pc:chgData name="USB - ANP - Edinaldo Juarez" userId="1b83f35e-be5e-4501-83a4-9033d6a01cc7" providerId="ADAL" clId="{91B35E53-74C7-44A5-A581-E63754D84860}" dt="2024-04-27T03:13:11.263" v="232" actId="14100"/>
        <pc:sldMkLst>
          <pc:docMk/>
          <pc:sldMk cId="2761122783" sldId="2498"/>
        </pc:sldMkLst>
      </pc:sldChg>
      <pc:sldChg chg="addSp delSp add mod">
        <pc:chgData name="USB - ANP - Edinaldo Juarez" userId="1b83f35e-be5e-4501-83a4-9033d6a01cc7" providerId="ADAL" clId="{91B35E53-74C7-44A5-A581-E63754D84860}" dt="2024-04-27T03:14:58.686" v="238" actId="478"/>
        <pc:sldMkLst>
          <pc:docMk/>
          <pc:sldMk cId="2118737383" sldId="2499"/>
        </pc:sldMkLst>
      </pc:sldChg>
      <pc:sldChg chg="addSp modSp add mod modAnim">
        <pc:chgData name="USB - ANP - Edinaldo Juarez" userId="1b83f35e-be5e-4501-83a4-9033d6a01cc7" providerId="ADAL" clId="{91B35E53-74C7-44A5-A581-E63754D84860}" dt="2024-04-27T03:19:02.911" v="270" actId="1076"/>
        <pc:sldMkLst>
          <pc:docMk/>
          <pc:sldMk cId="1375538387" sldId="2500"/>
        </pc:sldMkLst>
      </pc:sldChg>
      <pc:sldChg chg="addSp modSp add mod modAnim">
        <pc:chgData name="USB - ANP - Edinaldo Juarez" userId="1b83f35e-be5e-4501-83a4-9033d6a01cc7" providerId="ADAL" clId="{91B35E53-74C7-44A5-A581-E63754D84860}" dt="2024-04-27T03:19:42.714" v="281" actId="1076"/>
        <pc:sldMkLst>
          <pc:docMk/>
          <pc:sldMk cId="756122287" sldId="2501"/>
        </pc:sldMkLst>
      </pc:sldChg>
      <pc:sldChg chg="addSp delSp modSp add mod delAnim modAnim">
        <pc:chgData name="USB - ANP - Edinaldo Juarez" userId="1b83f35e-be5e-4501-83a4-9033d6a01cc7" providerId="ADAL" clId="{91B35E53-74C7-44A5-A581-E63754D84860}" dt="2024-04-27T03:21:18.960" v="299" actId="1076"/>
        <pc:sldMkLst>
          <pc:docMk/>
          <pc:sldMk cId="696510130" sldId="2502"/>
        </pc:sldMkLst>
      </pc:sldChg>
      <pc:sldChg chg="add del">
        <pc:chgData name="USB - ANP - Edinaldo Juarez" userId="1b83f35e-be5e-4501-83a4-9033d6a01cc7" providerId="ADAL" clId="{91B35E53-74C7-44A5-A581-E63754D84860}" dt="2024-04-27T03:21:23.290" v="300" actId="47"/>
        <pc:sldMkLst>
          <pc:docMk/>
          <pc:sldMk cId="118828583" sldId="2503"/>
        </pc:sldMkLst>
      </pc:sldChg>
      <pc:sldMasterChg chg="delSldLayout">
        <pc:chgData name="USB - ANP - Edinaldo Juarez" userId="1b83f35e-be5e-4501-83a4-9033d6a01cc7" providerId="ADAL" clId="{91B35E53-74C7-44A5-A581-E63754D84860}" dt="2024-04-27T02:55:33.636" v="93" actId="47"/>
        <pc:sldMasterMkLst>
          <pc:docMk/>
          <pc:sldMasterMk cId="1777134695" sldId="2147483648"/>
        </pc:sldMasterMkLst>
        <pc:sldLayoutChg chg="del">
          <pc:chgData name="USB - ANP - Edinaldo Juarez" userId="1b83f35e-be5e-4501-83a4-9033d6a01cc7" providerId="ADAL" clId="{91B35E53-74C7-44A5-A581-E63754D84860}" dt="2024-04-27T02:55:33.636" v="93" actId="47"/>
          <pc:sldLayoutMkLst>
            <pc:docMk/>
            <pc:sldMasterMk cId="1777134695" sldId="2147483648"/>
            <pc:sldLayoutMk cId="1771970397" sldId="2147483676"/>
          </pc:sldLayoutMkLst>
        </pc:sldLayoutChg>
        <pc:sldLayoutChg chg="del">
          <pc:chgData name="USB - ANP - Edinaldo Juarez" userId="1b83f35e-be5e-4501-83a4-9033d6a01cc7" providerId="ADAL" clId="{91B35E53-74C7-44A5-A581-E63754D84860}" dt="2024-04-27T02:55:33.636" v="93" actId="47"/>
          <pc:sldLayoutMkLst>
            <pc:docMk/>
            <pc:sldMasterMk cId="1777134695" sldId="2147483648"/>
            <pc:sldLayoutMk cId="878253795" sldId="214748367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8A2671-A42A-6145-8131-F70853C8BAAB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6A38C86-94B9-7E4C-B23D-2F2679FA44A5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t-BR" b="1" dirty="0"/>
            <a:t>Tempo e espaço</a:t>
          </a:r>
          <a:endParaRPr lang="en-US" dirty="0"/>
        </a:p>
      </dgm:t>
    </dgm:pt>
    <dgm:pt modelId="{7D550EA3-1445-0A41-BC49-B1F3CC3240E0}" type="parTrans" cxnId="{80A1B8D2-7B5E-094D-BFAD-CF5FE1F56941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0056A302-6538-C441-9AD3-D160598FBC11}" type="sibTrans" cxnId="{80A1B8D2-7B5E-094D-BFAD-CF5FE1F56941}">
      <dgm:prSet/>
      <dgm:spPr/>
      <dgm:t>
        <a:bodyPr/>
        <a:lstStyle/>
        <a:p>
          <a:endParaRPr lang="en-US"/>
        </a:p>
      </dgm:t>
    </dgm:pt>
    <dgm:pt modelId="{42AFC5B3-A3A1-EE45-8B90-4150763DFACA}">
      <dgm:prSet phldrT="[Text]"/>
      <dgm:spPr>
        <a:solidFill>
          <a:srgbClr val="FF0000"/>
        </a:solidFill>
      </dgm:spPr>
      <dgm:t>
        <a:bodyPr/>
        <a:lstStyle/>
        <a:p>
          <a:r>
            <a:rPr lang="pt-BR" b="1" dirty="0"/>
            <a:t>Pessoas e tarefas</a:t>
          </a:r>
          <a:endParaRPr lang="en-US" dirty="0"/>
        </a:p>
      </dgm:t>
    </dgm:pt>
    <dgm:pt modelId="{475994A0-70BD-2F46-915B-F5C367CA1BE1}" type="parTrans" cxnId="{A5DAB052-A380-574F-A94D-F490510B4510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15C0C3EB-97FE-524F-BB3F-FFF7C7F0A0BA}" type="sibTrans" cxnId="{A5DAB052-A380-574F-A94D-F490510B4510}">
      <dgm:prSet/>
      <dgm:spPr/>
      <dgm:t>
        <a:bodyPr/>
        <a:lstStyle/>
        <a:p>
          <a:endParaRPr lang="en-US"/>
        </a:p>
      </dgm:t>
    </dgm:pt>
    <dgm:pt modelId="{50BE21D5-9CAE-974F-B307-3220C9951679}">
      <dgm:prSet phldrT="[Text]" custT="1"/>
      <dgm:spPr>
        <a:solidFill>
          <a:srgbClr val="3B8B35"/>
        </a:solidFill>
      </dgm:spPr>
      <dgm:t>
        <a:bodyPr/>
        <a:lstStyle/>
        <a:p>
          <a:r>
            <a:rPr lang="pt-BR" sz="3200" b="1" dirty="0"/>
            <a:t>Propósito </a:t>
          </a:r>
          <a:r>
            <a:rPr lang="pt-BR" sz="1800" b="1" dirty="0"/>
            <a:t>e</a:t>
          </a:r>
          <a:r>
            <a:rPr lang="pt-BR" sz="3200" b="1" dirty="0"/>
            <a:t> essência</a:t>
          </a:r>
          <a:endParaRPr lang="en-US" sz="3200" dirty="0"/>
        </a:p>
      </dgm:t>
    </dgm:pt>
    <dgm:pt modelId="{EDFCD35B-1528-A942-8B73-E08DFED24F23}" type="parTrans" cxnId="{11451601-0285-0E41-8A39-DB56132AE015}">
      <dgm:prSet/>
      <dgm:spPr>
        <a:solidFill>
          <a:srgbClr val="3B8B35"/>
        </a:solidFill>
      </dgm:spPr>
      <dgm:t>
        <a:bodyPr/>
        <a:lstStyle/>
        <a:p>
          <a:endParaRPr lang="en-US"/>
        </a:p>
      </dgm:t>
    </dgm:pt>
    <dgm:pt modelId="{BAB6CCBD-5CD6-0B48-9F0D-E619685718CB}" type="sibTrans" cxnId="{11451601-0285-0E41-8A39-DB56132AE015}">
      <dgm:prSet/>
      <dgm:spPr/>
      <dgm:t>
        <a:bodyPr/>
        <a:lstStyle/>
        <a:p>
          <a:endParaRPr lang="en-US"/>
        </a:p>
      </dgm:t>
    </dgm:pt>
    <dgm:pt modelId="{31292515-0C82-5A43-9033-81D9B7CD6884}">
      <dgm:prSet phldrT="[Text]" custT="1"/>
      <dgm:spPr>
        <a:gradFill rotWithShape="0">
          <a:gsLst>
            <a:gs pos="74000">
              <a:schemeClr val="tx2">
                <a:lumMod val="50000"/>
              </a:schemeClr>
            </a:gs>
            <a:gs pos="50000">
              <a:srgbClr val="FF0000"/>
            </a:gs>
            <a:gs pos="22000">
              <a:srgbClr val="008000"/>
            </a:gs>
          </a:gsLst>
          <a:lin ang="10800000" scaled="0"/>
        </a:gradFill>
        <a:ln w="76200" cmpd="tri"/>
      </dgm:spPr>
      <dgm:t>
        <a:bodyPr/>
        <a:lstStyle/>
        <a:p>
          <a:r>
            <a:rPr lang="pt-BR" sz="3200" b="1" dirty="0">
              <a:solidFill>
                <a:schemeClr val="bg1">
                  <a:lumMod val="95000"/>
                </a:schemeClr>
              </a:solidFill>
            </a:rPr>
            <a:t>MITOS </a:t>
          </a:r>
          <a:r>
            <a:rPr lang="pt-BR" sz="1100" b="1" dirty="0">
              <a:solidFill>
                <a:schemeClr val="bg1">
                  <a:lumMod val="95000"/>
                </a:schemeClr>
              </a:solidFill>
            </a:rPr>
            <a:t>E</a:t>
          </a:r>
          <a:r>
            <a:rPr lang="pt-BR" sz="2400" b="1" dirty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pt-BR" sz="1900" b="1" dirty="0">
              <a:solidFill>
                <a:schemeClr val="bg1">
                  <a:lumMod val="95000"/>
                </a:schemeClr>
              </a:solidFill>
            </a:rPr>
            <a:t>LIMITADORES</a:t>
          </a:r>
        </a:p>
        <a:p>
          <a:r>
            <a:rPr lang="pt-BR" sz="1900" b="1" dirty="0" err="1">
              <a:solidFill>
                <a:schemeClr val="bg1">
                  <a:lumMod val="95000"/>
                </a:schemeClr>
              </a:solidFill>
            </a:rPr>
            <a:t>S</a:t>
          </a:r>
          <a:r>
            <a:rPr lang="pt-BR" sz="1900" b="1" dirty="0">
              <a:solidFill>
                <a:schemeClr val="bg1">
                  <a:lumMod val="95000"/>
                </a:schemeClr>
              </a:solidFill>
            </a:rPr>
            <a:t>/ DONS</a:t>
          </a:r>
          <a:endParaRPr lang="en-US" sz="1900" dirty="0">
            <a:solidFill>
              <a:schemeClr val="bg1">
                <a:lumMod val="95000"/>
              </a:schemeClr>
            </a:solidFill>
          </a:endParaRPr>
        </a:p>
      </dgm:t>
    </dgm:pt>
    <dgm:pt modelId="{29737A70-B370-3F4C-8DCD-309893F14A75}" type="sibTrans" cxnId="{073A7F7B-CEC8-834F-AB06-070354AA849B}">
      <dgm:prSet/>
      <dgm:spPr/>
      <dgm:t>
        <a:bodyPr/>
        <a:lstStyle/>
        <a:p>
          <a:endParaRPr lang="en-US"/>
        </a:p>
      </dgm:t>
    </dgm:pt>
    <dgm:pt modelId="{4287BEED-7FD0-D640-8A6B-8C4D47A070AE}" type="parTrans" cxnId="{073A7F7B-CEC8-834F-AB06-070354AA849B}">
      <dgm:prSet/>
      <dgm:spPr/>
      <dgm:t>
        <a:bodyPr/>
        <a:lstStyle/>
        <a:p>
          <a:endParaRPr lang="en-US"/>
        </a:p>
      </dgm:t>
    </dgm:pt>
    <dgm:pt modelId="{6AB6B79C-DB1D-9A48-9CF0-32997692B5C6}" type="pres">
      <dgm:prSet presAssocID="{F38A2671-A42A-6145-8131-F70853C8BAA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AFE567-0F74-CB41-B900-38DF49977FEB}" type="pres">
      <dgm:prSet presAssocID="{31292515-0C82-5A43-9033-81D9B7CD6884}" presName="centerShape" presStyleLbl="node0" presStyleIdx="0" presStyleCnt="1" custScaleX="127585" custScaleY="115265"/>
      <dgm:spPr/>
    </dgm:pt>
    <dgm:pt modelId="{DE7F7118-2F0F-7540-AD76-AD7E4CCC5A85}" type="pres">
      <dgm:prSet presAssocID="{7D550EA3-1445-0A41-BC49-B1F3CC3240E0}" presName="parTrans" presStyleLbl="bgSibTrans2D1" presStyleIdx="0" presStyleCnt="3"/>
      <dgm:spPr/>
    </dgm:pt>
    <dgm:pt modelId="{DA87433E-BB27-2D43-9282-EA76D9E2A2CA}" type="pres">
      <dgm:prSet presAssocID="{16A38C86-94B9-7E4C-B23D-2F2679FA44A5}" presName="node" presStyleLbl="node1" presStyleIdx="0" presStyleCnt="3">
        <dgm:presLayoutVars>
          <dgm:bulletEnabled val="1"/>
        </dgm:presLayoutVars>
      </dgm:prSet>
      <dgm:spPr/>
    </dgm:pt>
    <dgm:pt modelId="{C1188853-2610-674E-A896-36FE06258286}" type="pres">
      <dgm:prSet presAssocID="{475994A0-70BD-2F46-915B-F5C367CA1BE1}" presName="parTrans" presStyleLbl="bgSibTrans2D1" presStyleIdx="1" presStyleCnt="3"/>
      <dgm:spPr/>
    </dgm:pt>
    <dgm:pt modelId="{F3CF2F69-3D3E-1B4D-B86E-C69B786A68D1}" type="pres">
      <dgm:prSet presAssocID="{42AFC5B3-A3A1-EE45-8B90-4150763DFACA}" presName="node" presStyleLbl="node1" presStyleIdx="1" presStyleCnt="3">
        <dgm:presLayoutVars>
          <dgm:bulletEnabled val="1"/>
        </dgm:presLayoutVars>
      </dgm:prSet>
      <dgm:spPr/>
    </dgm:pt>
    <dgm:pt modelId="{6603CB40-7B40-FB40-9FC7-369938D96D14}" type="pres">
      <dgm:prSet presAssocID="{EDFCD35B-1528-A942-8B73-E08DFED24F23}" presName="parTrans" presStyleLbl="bgSibTrans2D1" presStyleIdx="2" presStyleCnt="3"/>
      <dgm:spPr/>
    </dgm:pt>
    <dgm:pt modelId="{12D42FD4-39EE-8348-942A-C45872289619}" type="pres">
      <dgm:prSet presAssocID="{50BE21D5-9CAE-974F-B307-3220C9951679}" presName="node" presStyleLbl="node1" presStyleIdx="2" presStyleCnt="3">
        <dgm:presLayoutVars>
          <dgm:bulletEnabled val="1"/>
        </dgm:presLayoutVars>
      </dgm:prSet>
      <dgm:spPr/>
    </dgm:pt>
  </dgm:ptLst>
  <dgm:cxnLst>
    <dgm:cxn modelId="{11451601-0285-0E41-8A39-DB56132AE015}" srcId="{31292515-0C82-5A43-9033-81D9B7CD6884}" destId="{50BE21D5-9CAE-974F-B307-3220C9951679}" srcOrd="2" destOrd="0" parTransId="{EDFCD35B-1528-A942-8B73-E08DFED24F23}" sibTransId="{BAB6CCBD-5CD6-0B48-9F0D-E619685718CB}"/>
    <dgm:cxn modelId="{5FC7E262-A44E-E04E-9D19-832C3AFF7BA1}" type="presOf" srcId="{16A38C86-94B9-7E4C-B23D-2F2679FA44A5}" destId="{DA87433E-BB27-2D43-9282-EA76D9E2A2CA}" srcOrd="0" destOrd="0" presId="urn:microsoft.com/office/officeart/2005/8/layout/radial4"/>
    <dgm:cxn modelId="{3CFE5643-FDEA-A04E-A00C-84D3215CB150}" type="presOf" srcId="{7D550EA3-1445-0A41-BC49-B1F3CC3240E0}" destId="{DE7F7118-2F0F-7540-AD76-AD7E4CCC5A85}" srcOrd="0" destOrd="0" presId="urn:microsoft.com/office/officeart/2005/8/layout/radial4"/>
    <dgm:cxn modelId="{FA62A067-FA22-914D-8232-D7C40499C94D}" type="presOf" srcId="{50BE21D5-9CAE-974F-B307-3220C9951679}" destId="{12D42FD4-39EE-8348-942A-C45872289619}" srcOrd="0" destOrd="0" presId="urn:microsoft.com/office/officeart/2005/8/layout/radial4"/>
    <dgm:cxn modelId="{1BEEE869-598D-9E45-A63D-D8AD65724154}" type="presOf" srcId="{F38A2671-A42A-6145-8131-F70853C8BAAB}" destId="{6AB6B79C-DB1D-9A48-9CF0-32997692B5C6}" srcOrd="0" destOrd="0" presId="urn:microsoft.com/office/officeart/2005/8/layout/radial4"/>
    <dgm:cxn modelId="{A5DAB052-A380-574F-A94D-F490510B4510}" srcId="{31292515-0C82-5A43-9033-81D9B7CD6884}" destId="{42AFC5B3-A3A1-EE45-8B90-4150763DFACA}" srcOrd="1" destOrd="0" parTransId="{475994A0-70BD-2F46-915B-F5C367CA1BE1}" sibTransId="{15C0C3EB-97FE-524F-BB3F-FFF7C7F0A0BA}"/>
    <dgm:cxn modelId="{073A7F7B-CEC8-834F-AB06-070354AA849B}" srcId="{F38A2671-A42A-6145-8131-F70853C8BAAB}" destId="{31292515-0C82-5A43-9033-81D9B7CD6884}" srcOrd="0" destOrd="0" parTransId="{4287BEED-7FD0-D640-8A6B-8C4D47A070AE}" sibTransId="{29737A70-B370-3F4C-8DCD-309893F14A75}"/>
    <dgm:cxn modelId="{51E05386-A6CD-4D4A-9C4D-AB237ACF0422}" type="presOf" srcId="{42AFC5B3-A3A1-EE45-8B90-4150763DFACA}" destId="{F3CF2F69-3D3E-1B4D-B86E-C69B786A68D1}" srcOrd="0" destOrd="0" presId="urn:microsoft.com/office/officeart/2005/8/layout/radial4"/>
    <dgm:cxn modelId="{F4D9E58B-2690-AB41-9E56-1FDA80B071A1}" type="presOf" srcId="{EDFCD35B-1528-A942-8B73-E08DFED24F23}" destId="{6603CB40-7B40-FB40-9FC7-369938D96D14}" srcOrd="0" destOrd="0" presId="urn:microsoft.com/office/officeart/2005/8/layout/radial4"/>
    <dgm:cxn modelId="{667BC1BF-69E0-B14D-ADB2-57362D22B98A}" type="presOf" srcId="{475994A0-70BD-2F46-915B-F5C367CA1BE1}" destId="{C1188853-2610-674E-A896-36FE06258286}" srcOrd="0" destOrd="0" presId="urn:microsoft.com/office/officeart/2005/8/layout/radial4"/>
    <dgm:cxn modelId="{80A1B8D2-7B5E-094D-BFAD-CF5FE1F56941}" srcId="{31292515-0C82-5A43-9033-81D9B7CD6884}" destId="{16A38C86-94B9-7E4C-B23D-2F2679FA44A5}" srcOrd="0" destOrd="0" parTransId="{7D550EA3-1445-0A41-BC49-B1F3CC3240E0}" sibTransId="{0056A302-6538-C441-9AD3-D160598FBC11}"/>
    <dgm:cxn modelId="{F4E4E9EA-6EB5-A347-8003-DCEEEE8F7FAA}" type="presOf" srcId="{31292515-0C82-5A43-9033-81D9B7CD6884}" destId="{0FAFE567-0F74-CB41-B900-38DF49977FEB}" srcOrd="0" destOrd="0" presId="urn:microsoft.com/office/officeart/2005/8/layout/radial4"/>
    <dgm:cxn modelId="{A6EC82F0-BC22-3140-9D29-C938968EF881}" type="presParOf" srcId="{6AB6B79C-DB1D-9A48-9CF0-32997692B5C6}" destId="{0FAFE567-0F74-CB41-B900-38DF49977FEB}" srcOrd="0" destOrd="0" presId="urn:microsoft.com/office/officeart/2005/8/layout/radial4"/>
    <dgm:cxn modelId="{7E6EC9DE-F3A3-1D4B-8BB9-08FBAA563E26}" type="presParOf" srcId="{6AB6B79C-DB1D-9A48-9CF0-32997692B5C6}" destId="{DE7F7118-2F0F-7540-AD76-AD7E4CCC5A85}" srcOrd="1" destOrd="0" presId="urn:microsoft.com/office/officeart/2005/8/layout/radial4"/>
    <dgm:cxn modelId="{0612BE13-994F-3B49-BB0F-E9CB0DD0C199}" type="presParOf" srcId="{6AB6B79C-DB1D-9A48-9CF0-32997692B5C6}" destId="{DA87433E-BB27-2D43-9282-EA76D9E2A2CA}" srcOrd="2" destOrd="0" presId="urn:microsoft.com/office/officeart/2005/8/layout/radial4"/>
    <dgm:cxn modelId="{10164A47-C149-4045-8FA9-5FF173E54620}" type="presParOf" srcId="{6AB6B79C-DB1D-9A48-9CF0-32997692B5C6}" destId="{C1188853-2610-674E-A896-36FE06258286}" srcOrd="3" destOrd="0" presId="urn:microsoft.com/office/officeart/2005/8/layout/radial4"/>
    <dgm:cxn modelId="{F6AB8347-40EE-7546-BB30-DBF55989E80B}" type="presParOf" srcId="{6AB6B79C-DB1D-9A48-9CF0-32997692B5C6}" destId="{F3CF2F69-3D3E-1B4D-B86E-C69B786A68D1}" srcOrd="4" destOrd="0" presId="urn:microsoft.com/office/officeart/2005/8/layout/radial4"/>
    <dgm:cxn modelId="{8EDB2B96-B940-654A-B952-15F97DEED6A7}" type="presParOf" srcId="{6AB6B79C-DB1D-9A48-9CF0-32997692B5C6}" destId="{6603CB40-7B40-FB40-9FC7-369938D96D14}" srcOrd="5" destOrd="0" presId="urn:microsoft.com/office/officeart/2005/8/layout/radial4"/>
    <dgm:cxn modelId="{FDB42BA3-C26B-C243-8014-129B046A34D4}" type="presParOf" srcId="{6AB6B79C-DB1D-9A48-9CF0-32997692B5C6}" destId="{12D42FD4-39EE-8348-942A-C4587228961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E32D7F-E26F-8A4D-813F-C6BC07C1F76A}" type="doc">
      <dgm:prSet loTypeId="urn:microsoft.com/office/officeart/2008/layout/AlternatingPictureCircle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15CA94-399F-F940-966A-B676334B3899}">
      <dgm:prSet phldrT="[Text]" custT="1"/>
      <dgm:spPr/>
      <dgm:t>
        <a:bodyPr/>
        <a:lstStyle/>
        <a:p>
          <a:r>
            <a:rPr lang="en-US" sz="1600" b="1" dirty="0"/>
            <a:t>TEMPO E ESPAÇO</a:t>
          </a:r>
        </a:p>
      </dgm:t>
    </dgm:pt>
    <dgm:pt modelId="{1E9FE699-F9FC-854A-BC85-7B14FEB2DAF1}" type="parTrans" cxnId="{DD767D91-502C-964A-B5F9-7F4380CF2154}">
      <dgm:prSet/>
      <dgm:spPr/>
      <dgm:t>
        <a:bodyPr/>
        <a:lstStyle/>
        <a:p>
          <a:endParaRPr lang="en-US"/>
        </a:p>
      </dgm:t>
    </dgm:pt>
    <dgm:pt modelId="{B1F63796-2452-0443-A22D-B4C54499BA0A}" type="sibTrans" cxnId="{DD767D91-502C-964A-B5F9-7F4380CF2154}">
      <dgm:prSet/>
      <dgm:spPr/>
      <dgm:t>
        <a:bodyPr/>
        <a:lstStyle/>
        <a:p>
          <a:endParaRPr lang="en-US"/>
        </a:p>
      </dgm:t>
    </dgm:pt>
    <dgm:pt modelId="{9A59E77B-ABA9-4C4B-8E8E-1E050F3CA3A3}">
      <dgm:prSet phldrT="[Text]" custT="1"/>
      <dgm:spPr/>
      <dgm:t>
        <a:bodyPr/>
        <a:lstStyle/>
        <a:p>
          <a:r>
            <a:rPr lang="en-US" sz="1600" b="1" dirty="0"/>
            <a:t>PESSOAS E TAREFAS</a:t>
          </a:r>
        </a:p>
      </dgm:t>
    </dgm:pt>
    <dgm:pt modelId="{49382320-9BF8-9F4A-8FAB-96B4FCA44D5B}" type="parTrans" cxnId="{F6BFEDB8-3389-9B44-AFD7-30A3D52528FC}">
      <dgm:prSet/>
      <dgm:spPr/>
      <dgm:t>
        <a:bodyPr/>
        <a:lstStyle/>
        <a:p>
          <a:endParaRPr lang="en-US"/>
        </a:p>
      </dgm:t>
    </dgm:pt>
    <dgm:pt modelId="{5AA15674-1179-8844-A26E-CF84C3260FA6}" type="sibTrans" cxnId="{F6BFEDB8-3389-9B44-AFD7-30A3D52528FC}">
      <dgm:prSet/>
      <dgm:spPr/>
      <dgm:t>
        <a:bodyPr/>
        <a:lstStyle/>
        <a:p>
          <a:endParaRPr lang="en-US"/>
        </a:p>
      </dgm:t>
    </dgm:pt>
    <dgm:pt modelId="{2F9C5126-B8CC-3243-B10F-BE617235DBFE}">
      <dgm:prSet phldrT="[Text]" custT="1"/>
      <dgm:spPr/>
      <dgm:t>
        <a:bodyPr/>
        <a:lstStyle/>
        <a:p>
          <a:r>
            <a:rPr lang="en-US" sz="1200" b="1" dirty="0"/>
            <a:t>PROPÓSITOS E ESSENCIA</a:t>
          </a:r>
        </a:p>
      </dgm:t>
    </dgm:pt>
    <dgm:pt modelId="{98233AD8-7F32-4C44-B2EF-F71E370CFD9F}" type="parTrans" cxnId="{F9F46699-FE9C-2441-97BC-63C7DE354100}">
      <dgm:prSet/>
      <dgm:spPr/>
      <dgm:t>
        <a:bodyPr/>
        <a:lstStyle/>
        <a:p>
          <a:endParaRPr lang="en-US"/>
        </a:p>
      </dgm:t>
    </dgm:pt>
    <dgm:pt modelId="{5D1E1A60-4E2B-BA42-9DC4-2E67E3D9EEA2}" type="sibTrans" cxnId="{F9F46699-FE9C-2441-97BC-63C7DE354100}">
      <dgm:prSet/>
      <dgm:spPr/>
      <dgm:t>
        <a:bodyPr/>
        <a:lstStyle/>
        <a:p>
          <a:endParaRPr lang="en-US"/>
        </a:p>
      </dgm:t>
    </dgm:pt>
    <dgm:pt modelId="{6A90AF3A-7962-3F45-8D10-A036384048EB}" type="pres">
      <dgm:prSet presAssocID="{C6E32D7F-E26F-8A4D-813F-C6BC07C1F76A}" presName="Name0" presStyleCnt="0">
        <dgm:presLayoutVars>
          <dgm:chMax/>
          <dgm:chPref/>
          <dgm:dir/>
        </dgm:presLayoutVars>
      </dgm:prSet>
      <dgm:spPr/>
    </dgm:pt>
    <dgm:pt modelId="{A847EAC6-A139-464C-AAD8-A3C905B3F68E}" type="pres">
      <dgm:prSet presAssocID="{3F15CA94-399F-F940-966A-B676334B3899}" presName="composite" presStyleCnt="0"/>
      <dgm:spPr/>
    </dgm:pt>
    <dgm:pt modelId="{D5192863-5029-6A44-8201-182F93141725}" type="pres">
      <dgm:prSet presAssocID="{3F15CA94-399F-F940-966A-B676334B3899}" presName="Accent" presStyleLbl="alignNode1" presStyleIdx="0" presStyleCnt="5" custScaleX="119890">
        <dgm:presLayoutVars>
          <dgm:chMax val="0"/>
          <dgm:chPref val="0"/>
        </dgm:presLayoutVars>
      </dgm:prSet>
      <dgm:spPr>
        <a:solidFill>
          <a:schemeClr val="tx2">
            <a:lumMod val="50000"/>
          </a:schemeClr>
        </a:solidFill>
      </dgm:spPr>
    </dgm:pt>
    <dgm:pt modelId="{B15239C9-5495-EB47-8F2B-EA7C1D0F33F4}" type="pres">
      <dgm:prSet presAssocID="{3F15CA94-399F-F940-966A-B676334B3899}" presName="Image" presStyleLbl="bgImgPlace1" presStyleIdx="0" presStyleCnt="3">
        <dgm:presLayoutVars>
          <dgm:chMax val="0"/>
          <dgm:chPref val="0"/>
          <dgm:bulletEnabled val="1"/>
        </dgm:presLayoutVars>
      </dgm:prSet>
      <dgm:spPr/>
    </dgm:pt>
    <dgm:pt modelId="{5D8FD64F-516F-8C48-8F33-01648228D500}" type="pres">
      <dgm:prSet presAssocID="{3F15CA94-399F-F940-966A-B676334B3899}" presName="Parent" presStyleLbl="fgAccFollowNode1" presStyleIdx="0" presStyleCnt="3" custScaleX="118243" custLinFactNeighborX="1320">
        <dgm:presLayoutVars>
          <dgm:chMax val="0"/>
          <dgm:chPref val="0"/>
          <dgm:bulletEnabled val="1"/>
        </dgm:presLayoutVars>
      </dgm:prSet>
      <dgm:spPr/>
    </dgm:pt>
    <dgm:pt modelId="{42135F6F-CF1F-894C-853C-98A67A0C1DC2}" type="pres">
      <dgm:prSet presAssocID="{3F15CA94-399F-F940-966A-B676334B3899}" presName="Space" presStyleCnt="0">
        <dgm:presLayoutVars>
          <dgm:chMax val="0"/>
          <dgm:chPref val="0"/>
        </dgm:presLayoutVars>
      </dgm:prSet>
      <dgm:spPr/>
    </dgm:pt>
    <dgm:pt modelId="{3B145D93-A5AA-E242-95F0-495E8E13913A}" type="pres">
      <dgm:prSet presAssocID="{B1F63796-2452-0443-A22D-B4C54499BA0A}" presName="ConnectorComposite" presStyleCnt="0"/>
      <dgm:spPr/>
    </dgm:pt>
    <dgm:pt modelId="{4F7ADE9D-AE35-3645-91B1-544AE706FCA0}" type="pres">
      <dgm:prSet presAssocID="{B1F63796-2452-0443-A22D-B4C54499BA0A}" presName="TopSpacing" presStyleCnt="0"/>
      <dgm:spPr/>
    </dgm:pt>
    <dgm:pt modelId="{8505A3E3-F9E1-454F-A415-545D4971C39B}" type="pres">
      <dgm:prSet presAssocID="{B1F63796-2452-0443-A22D-B4C54499BA0A}" presName="Connector" presStyleLbl="alignNode1" presStyleIdx="1" presStyleCnt="5"/>
      <dgm:spPr/>
    </dgm:pt>
    <dgm:pt modelId="{CDEFFE36-7014-984E-94D5-B84A3F7FBF32}" type="pres">
      <dgm:prSet presAssocID="{B1F63796-2452-0443-A22D-B4C54499BA0A}" presName="BottomSpacing" presStyleCnt="0"/>
      <dgm:spPr/>
    </dgm:pt>
    <dgm:pt modelId="{B3234168-7D7F-2C47-9BC9-2B1F4BAF0E7A}" type="pres">
      <dgm:prSet presAssocID="{9A59E77B-ABA9-4C4B-8E8E-1E050F3CA3A3}" presName="composite" presStyleCnt="0"/>
      <dgm:spPr/>
    </dgm:pt>
    <dgm:pt modelId="{E54AAC5F-073C-3D44-BAA9-8FF55E903FAF}" type="pres">
      <dgm:prSet presAssocID="{9A59E77B-ABA9-4C4B-8E8E-1E050F3CA3A3}" presName="Accent" presStyleLbl="alignNode1" presStyleIdx="2" presStyleCnt="5" custScaleX="110667">
        <dgm:presLayoutVars>
          <dgm:chMax val="0"/>
          <dgm:chPref val="0"/>
        </dgm:presLayoutVars>
      </dgm:prSet>
      <dgm:spPr>
        <a:solidFill>
          <a:srgbClr val="FF0000"/>
        </a:solidFill>
      </dgm:spPr>
    </dgm:pt>
    <dgm:pt modelId="{AC6A55BE-CEE1-D148-A491-4C8B1F4370D1}" type="pres">
      <dgm:prSet presAssocID="{9A59E77B-ABA9-4C4B-8E8E-1E050F3CA3A3}" presName="Image" presStyleLbl="bgImgPlace1" presStyleIdx="1" presStyleCnt="3">
        <dgm:presLayoutVars>
          <dgm:chMax val="0"/>
          <dgm:chPref val="0"/>
          <dgm:bulletEnabled val="1"/>
        </dgm:presLayoutVars>
      </dgm:prSet>
      <dgm:spPr/>
    </dgm:pt>
    <dgm:pt modelId="{EC217771-88B3-FA45-BA06-147D755C612C}" type="pres">
      <dgm:prSet presAssocID="{9A59E77B-ABA9-4C4B-8E8E-1E050F3CA3A3}" presName="Parent" presStyleLbl="fgAccFollowNode1" presStyleIdx="1" presStyleCnt="3" custScaleX="117897">
        <dgm:presLayoutVars>
          <dgm:chMax val="0"/>
          <dgm:chPref val="0"/>
          <dgm:bulletEnabled val="1"/>
        </dgm:presLayoutVars>
      </dgm:prSet>
      <dgm:spPr/>
    </dgm:pt>
    <dgm:pt modelId="{234A3F4B-0350-8845-B1FA-44035B622CDE}" type="pres">
      <dgm:prSet presAssocID="{9A59E77B-ABA9-4C4B-8E8E-1E050F3CA3A3}" presName="Space" presStyleCnt="0">
        <dgm:presLayoutVars>
          <dgm:chMax val="0"/>
          <dgm:chPref val="0"/>
        </dgm:presLayoutVars>
      </dgm:prSet>
      <dgm:spPr/>
    </dgm:pt>
    <dgm:pt modelId="{C71C6AEF-A9E5-0B43-B50B-F7271B688363}" type="pres">
      <dgm:prSet presAssocID="{5AA15674-1179-8844-A26E-CF84C3260FA6}" presName="ConnectorComposite" presStyleCnt="0"/>
      <dgm:spPr/>
    </dgm:pt>
    <dgm:pt modelId="{91C342AE-2BF2-FA47-B077-D22FF954ECE4}" type="pres">
      <dgm:prSet presAssocID="{5AA15674-1179-8844-A26E-CF84C3260FA6}" presName="TopSpacing" presStyleCnt="0"/>
      <dgm:spPr/>
    </dgm:pt>
    <dgm:pt modelId="{3BB7092C-0EE3-B245-B36B-20D7C9F3DD07}" type="pres">
      <dgm:prSet presAssocID="{5AA15674-1179-8844-A26E-CF84C3260FA6}" presName="Connector" presStyleLbl="alignNode1" presStyleIdx="3" presStyleCnt="5"/>
      <dgm:spPr/>
    </dgm:pt>
    <dgm:pt modelId="{DF07C3D4-E90A-1541-971C-2A815088FBCF}" type="pres">
      <dgm:prSet presAssocID="{5AA15674-1179-8844-A26E-CF84C3260FA6}" presName="BottomSpacing" presStyleCnt="0"/>
      <dgm:spPr/>
    </dgm:pt>
    <dgm:pt modelId="{6D58C350-49AF-3E4F-9FF4-E754C5C1AD56}" type="pres">
      <dgm:prSet presAssocID="{2F9C5126-B8CC-3243-B10F-BE617235DBFE}" presName="composite" presStyleCnt="0"/>
      <dgm:spPr/>
    </dgm:pt>
    <dgm:pt modelId="{20B1408C-2E8C-364F-B956-CE18EAF9FD1D}" type="pres">
      <dgm:prSet presAssocID="{2F9C5126-B8CC-3243-B10F-BE617235DBFE}" presName="Accent" presStyleLbl="alignNode1" presStyleIdx="4" presStyleCnt="5" custScaleX="119538" custScaleY="101710">
        <dgm:presLayoutVars>
          <dgm:chMax val="0"/>
          <dgm:chPref val="0"/>
        </dgm:presLayoutVars>
      </dgm:prSet>
      <dgm:spPr>
        <a:solidFill>
          <a:srgbClr val="3B8B35"/>
        </a:solidFill>
      </dgm:spPr>
    </dgm:pt>
    <dgm:pt modelId="{F87DAA51-9F1F-B14E-80A4-B095B7B9902C}" type="pres">
      <dgm:prSet presAssocID="{2F9C5126-B8CC-3243-B10F-BE617235DBFE}" presName="Image" presStyleLbl="bgImgPlace1" presStyleIdx="2" presStyleCnt="3">
        <dgm:presLayoutVars>
          <dgm:chMax val="0"/>
          <dgm:chPref val="0"/>
          <dgm:bulletEnabled val="1"/>
        </dgm:presLayoutVars>
      </dgm:prSet>
      <dgm:spPr/>
    </dgm:pt>
    <dgm:pt modelId="{21CE8A10-FEF5-F948-A484-A09E477FA6DF}" type="pres">
      <dgm:prSet presAssocID="{2F9C5126-B8CC-3243-B10F-BE617235DBFE}" presName="Parent" presStyleLbl="fgAccFollowNode1" presStyleIdx="2" presStyleCnt="3" custScaleX="118243" custLinFactNeighborX="688">
        <dgm:presLayoutVars>
          <dgm:chMax val="0"/>
          <dgm:chPref val="0"/>
          <dgm:bulletEnabled val="1"/>
        </dgm:presLayoutVars>
      </dgm:prSet>
      <dgm:spPr/>
    </dgm:pt>
    <dgm:pt modelId="{DDE6E2DB-B0CD-6944-AC15-48DA97A05BBC}" type="pres">
      <dgm:prSet presAssocID="{2F9C5126-B8CC-3243-B10F-BE617235DBFE}" presName="Space" presStyleCnt="0">
        <dgm:presLayoutVars>
          <dgm:chMax val="0"/>
          <dgm:chPref val="0"/>
        </dgm:presLayoutVars>
      </dgm:prSet>
      <dgm:spPr/>
    </dgm:pt>
  </dgm:ptLst>
  <dgm:cxnLst>
    <dgm:cxn modelId="{F77CA81B-47F7-F54B-963B-15882C53FA61}" type="presOf" srcId="{9A59E77B-ABA9-4C4B-8E8E-1E050F3CA3A3}" destId="{EC217771-88B3-FA45-BA06-147D755C612C}" srcOrd="0" destOrd="0" presId="urn:microsoft.com/office/officeart/2008/layout/AlternatingPictureCircles"/>
    <dgm:cxn modelId="{BFC8AF36-654B-9744-B373-D05CF93D1EE4}" type="presOf" srcId="{3F15CA94-399F-F940-966A-B676334B3899}" destId="{5D8FD64F-516F-8C48-8F33-01648228D500}" srcOrd="0" destOrd="0" presId="urn:microsoft.com/office/officeart/2008/layout/AlternatingPictureCircles"/>
    <dgm:cxn modelId="{9430BB4D-1C7F-AD40-9F34-F6D35BAE5B9D}" type="presOf" srcId="{C6E32D7F-E26F-8A4D-813F-C6BC07C1F76A}" destId="{6A90AF3A-7962-3F45-8D10-A036384048EB}" srcOrd="0" destOrd="0" presId="urn:microsoft.com/office/officeart/2008/layout/AlternatingPictureCircles"/>
    <dgm:cxn modelId="{DD767D91-502C-964A-B5F9-7F4380CF2154}" srcId="{C6E32D7F-E26F-8A4D-813F-C6BC07C1F76A}" destId="{3F15CA94-399F-F940-966A-B676334B3899}" srcOrd="0" destOrd="0" parTransId="{1E9FE699-F9FC-854A-BC85-7B14FEB2DAF1}" sibTransId="{B1F63796-2452-0443-A22D-B4C54499BA0A}"/>
    <dgm:cxn modelId="{F9F46699-FE9C-2441-97BC-63C7DE354100}" srcId="{C6E32D7F-E26F-8A4D-813F-C6BC07C1F76A}" destId="{2F9C5126-B8CC-3243-B10F-BE617235DBFE}" srcOrd="2" destOrd="0" parTransId="{98233AD8-7F32-4C44-B2EF-F71E370CFD9F}" sibTransId="{5D1E1A60-4E2B-BA42-9DC4-2E67E3D9EEA2}"/>
    <dgm:cxn modelId="{F6BFEDB8-3389-9B44-AFD7-30A3D52528FC}" srcId="{C6E32D7F-E26F-8A4D-813F-C6BC07C1F76A}" destId="{9A59E77B-ABA9-4C4B-8E8E-1E050F3CA3A3}" srcOrd="1" destOrd="0" parTransId="{49382320-9BF8-9F4A-8FAB-96B4FCA44D5B}" sibTransId="{5AA15674-1179-8844-A26E-CF84C3260FA6}"/>
    <dgm:cxn modelId="{D4529FBD-449E-DB47-B506-5B3F5BC4989E}" type="presOf" srcId="{2F9C5126-B8CC-3243-B10F-BE617235DBFE}" destId="{21CE8A10-FEF5-F948-A484-A09E477FA6DF}" srcOrd="0" destOrd="0" presId="urn:microsoft.com/office/officeart/2008/layout/AlternatingPictureCircles"/>
    <dgm:cxn modelId="{F63DED96-E498-F849-9D97-622AA84BFB20}" type="presParOf" srcId="{6A90AF3A-7962-3F45-8D10-A036384048EB}" destId="{A847EAC6-A139-464C-AAD8-A3C905B3F68E}" srcOrd="0" destOrd="0" presId="urn:microsoft.com/office/officeart/2008/layout/AlternatingPictureCircles"/>
    <dgm:cxn modelId="{1F973C4E-DDFE-6A40-AB07-C1AE5E515C9A}" type="presParOf" srcId="{A847EAC6-A139-464C-AAD8-A3C905B3F68E}" destId="{D5192863-5029-6A44-8201-182F93141725}" srcOrd="0" destOrd="0" presId="urn:microsoft.com/office/officeart/2008/layout/AlternatingPictureCircles"/>
    <dgm:cxn modelId="{07891797-10E4-B44E-8351-0B0F08A04127}" type="presParOf" srcId="{A847EAC6-A139-464C-AAD8-A3C905B3F68E}" destId="{B15239C9-5495-EB47-8F2B-EA7C1D0F33F4}" srcOrd="1" destOrd="0" presId="urn:microsoft.com/office/officeart/2008/layout/AlternatingPictureCircles"/>
    <dgm:cxn modelId="{2BD1B6BC-8C0E-4B4D-B390-48655E28722D}" type="presParOf" srcId="{A847EAC6-A139-464C-AAD8-A3C905B3F68E}" destId="{5D8FD64F-516F-8C48-8F33-01648228D500}" srcOrd="2" destOrd="0" presId="urn:microsoft.com/office/officeart/2008/layout/AlternatingPictureCircles"/>
    <dgm:cxn modelId="{31E5E5B0-996F-BC41-B0FD-796C341FB222}" type="presParOf" srcId="{A847EAC6-A139-464C-AAD8-A3C905B3F68E}" destId="{42135F6F-CF1F-894C-853C-98A67A0C1DC2}" srcOrd="3" destOrd="0" presId="urn:microsoft.com/office/officeart/2008/layout/AlternatingPictureCircles"/>
    <dgm:cxn modelId="{82A6225E-12D5-FE42-B602-237FFE709820}" type="presParOf" srcId="{6A90AF3A-7962-3F45-8D10-A036384048EB}" destId="{3B145D93-A5AA-E242-95F0-495E8E13913A}" srcOrd="1" destOrd="0" presId="urn:microsoft.com/office/officeart/2008/layout/AlternatingPictureCircles"/>
    <dgm:cxn modelId="{6E8D6253-6961-0E48-8A20-BD58564AA925}" type="presParOf" srcId="{3B145D93-A5AA-E242-95F0-495E8E13913A}" destId="{4F7ADE9D-AE35-3645-91B1-544AE706FCA0}" srcOrd="0" destOrd="0" presId="urn:microsoft.com/office/officeart/2008/layout/AlternatingPictureCircles"/>
    <dgm:cxn modelId="{C709EB2F-8341-F84C-B6B7-C1D63D721C6C}" type="presParOf" srcId="{3B145D93-A5AA-E242-95F0-495E8E13913A}" destId="{8505A3E3-F9E1-454F-A415-545D4971C39B}" srcOrd="1" destOrd="0" presId="urn:microsoft.com/office/officeart/2008/layout/AlternatingPictureCircles"/>
    <dgm:cxn modelId="{C508E269-D5AE-1447-8311-3BFC6AD77528}" type="presParOf" srcId="{3B145D93-A5AA-E242-95F0-495E8E13913A}" destId="{CDEFFE36-7014-984E-94D5-B84A3F7FBF32}" srcOrd="2" destOrd="0" presId="urn:microsoft.com/office/officeart/2008/layout/AlternatingPictureCircles"/>
    <dgm:cxn modelId="{FEF52C99-713B-4349-AE44-0BE1AD72C912}" type="presParOf" srcId="{6A90AF3A-7962-3F45-8D10-A036384048EB}" destId="{B3234168-7D7F-2C47-9BC9-2B1F4BAF0E7A}" srcOrd="2" destOrd="0" presId="urn:microsoft.com/office/officeart/2008/layout/AlternatingPictureCircles"/>
    <dgm:cxn modelId="{7BD48147-9EC7-634E-930E-6D09A0663AD9}" type="presParOf" srcId="{B3234168-7D7F-2C47-9BC9-2B1F4BAF0E7A}" destId="{E54AAC5F-073C-3D44-BAA9-8FF55E903FAF}" srcOrd="0" destOrd="0" presId="urn:microsoft.com/office/officeart/2008/layout/AlternatingPictureCircles"/>
    <dgm:cxn modelId="{C6AED9EB-707E-CA4D-8949-A7084F2EF21D}" type="presParOf" srcId="{B3234168-7D7F-2C47-9BC9-2B1F4BAF0E7A}" destId="{AC6A55BE-CEE1-D148-A491-4C8B1F4370D1}" srcOrd="1" destOrd="0" presId="urn:microsoft.com/office/officeart/2008/layout/AlternatingPictureCircles"/>
    <dgm:cxn modelId="{B7D62653-BA14-C843-8046-7E971F38EDB0}" type="presParOf" srcId="{B3234168-7D7F-2C47-9BC9-2B1F4BAF0E7A}" destId="{EC217771-88B3-FA45-BA06-147D755C612C}" srcOrd="2" destOrd="0" presId="urn:microsoft.com/office/officeart/2008/layout/AlternatingPictureCircles"/>
    <dgm:cxn modelId="{7594E4FD-951F-6B49-BA64-DBE8F9273B50}" type="presParOf" srcId="{B3234168-7D7F-2C47-9BC9-2B1F4BAF0E7A}" destId="{234A3F4B-0350-8845-B1FA-44035B622CDE}" srcOrd="3" destOrd="0" presId="urn:microsoft.com/office/officeart/2008/layout/AlternatingPictureCircles"/>
    <dgm:cxn modelId="{AB049D76-444E-5C42-B158-D950E45239DD}" type="presParOf" srcId="{6A90AF3A-7962-3F45-8D10-A036384048EB}" destId="{C71C6AEF-A9E5-0B43-B50B-F7271B688363}" srcOrd="3" destOrd="0" presId="urn:microsoft.com/office/officeart/2008/layout/AlternatingPictureCircles"/>
    <dgm:cxn modelId="{4792BA88-FDE7-ED44-B2A3-63EDF32E04CF}" type="presParOf" srcId="{C71C6AEF-A9E5-0B43-B50B-F7271B688363}" destId="{91C342AE-2BF2-FA47-B077-D22FF954ECE4}" srcOrd="0" destOrd="0" presId="urn:microsoft.com/office/officeart/2008/layout/AlternatingPictureCircles"/>
    <dgm:cxn modelId="{712DDD6B-D737-0346-B601-D91B2FD68B51}" type="presParOf" srcId="{C71C6AEF-A9E5-0B43-B50B-F7271B688363}" destId="{3BB7092C-0EE3-B245-B36B-20D7C9F3DD07}" srcOrd="1" destOrd="0" presId="urn:microsoft.com/office/officeart/2008/layout/AlternatingPictureCircles"/>
    <dgm:cxn modelId="{F95046CE-98C4-E448-9873-67AE45D4FE4B}" type="presParOf" srcId="{C71C6AEF-A9E5-0B43-B50B-F7271B688363}" destId="{DF07C3D4-E90A-1541-971C-2A815088FBCF}" srcOrd="2" destOrd="0" presId="urn:microsoft.com/office/officeart/2008/layout/AlternatingPictureCircles"/>
    <dgm:cxn modelId="{56DC86A7-F6AA-604A-AF3F-B379C93C5C7C}" type="presParOf" srcId="{6A90AF3A-7962-3F45-8D10-A036384048EB}" destId="{6D58C350-49AF-3E4F-9FF4-E754C5C1AD56}" srcOrd="4" destOrd="0" presId="urn:microsoft.com/office/officeart/2008/layout/AlternatingPictureCircles"/>
    <dgm:cxn modelId="{C88C8992-6ED2-A84B-86D9-2C9D181B621B}" type="presParOf" srcId="{6D58C350-49AF-3E4F-9FF4-E754C5C1AD56}" destId="{20B1408C-2E8C-364F-B956-CE18EAF9FD1D}" srcOrd="0" destOrd="0" presId="urn:microsoft.com/office/officeart/2008/layout/AlternatingPictureCircles"/>
    <dgm:cxn modelId="{98AA9B55-0FDB-4E42-B3E9-5D1C791AD429}" type="presParOf" srcId="{6D58C350-49AF-3E4F-9FF4-E754C5C1AD56}" destId="{F87DAA51-9F1F-B14E-80A4-B095B7B9902C}" srcOrd="1" destOrd="0" presId="urn:microsoft.com/office/officeart/2008/layout/AlternatingPictureCircles"/>
    <dgm:cxn modelId="{14C5BFCD-FAB5-8943-AF6A-C7A2AC342E62}" type="presParOf" srcId="{6D58C350-49AF-3E4F-9FF4-E754C5C1AD56}" destId="{21CE8A10-FEF5-F948-A484-A09E477FA6DF}" srcOrd="2" destOrd="0" presId="urn:microsoft.com/office/officeart/2008/layout/AlternatingPictureCircles"/>
    <dgm:cxn modelId="{C65D9839-4F9C-424D-BF7C-F16B3E68B329}" type="presParOf" srcId="{6D58C350-49AF-3E4F-9FF4-E754C5C1AD56}" destId="{DDE6E2DB-B0CD-6944-AC15-48DA97A05BB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FE567-0F74-CB41-B900-38DF49977FEB}">
      <dsp:nvSpPr>
        <dsp:cNvPr id="0" name=""/>
        <dsp:cNvSpPr/>
      </dsp:nvSpPr>
      <dsp:spPr>
        <a:xfrm>
          <a:off x="1993116" y="2463493"/>
          <a:ext cx="2687409" cy="2427905"/>
        </a:xfrm>
        <a:prstGeom prst="ellipse">
          <a:avLst/>
        </a:prstGeom>
        <a:gradFill rotWithShape="0">
          <a:gsLst>
            <a:gs pos="74000">
              <a:schemeClr val="tx2">
                <a:lumMod val="50000"/>
              </a:schemeClr>
            </a:gs>
            <a:gs pos="50000">
              <a:srgbClr val="FF0000"/>
            </a:gs>
            <a:gs pos="22000">
              <a:srgbClr val="008000"/>
            </a:gs>
          </a:gsLst>
          <a:lin ang="10800000" scaled="0"/>
        </a:gradFill>
        <a:ln w="76200" cmpd="tri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>
              <a:solidFill>
                <a:schemeClr val="bg1">
                  <a:lumMod val="95000"/>
                </a:schemeClr>
              </a:solidFill>
            </a:rPr>
            <a:t>MITOS </a:t>
          </a:r>
          <a:r>
            <a:rPr lang="pt-BR" sz="1100" b="1" kern="1200" dirty="0">
              <a:solidFill>
                <a:schemeClr val="bg1">
                  <a:lumMod val="95000"/>
                </a:schemeClr>
              </a:solidFill>
            </a:rPr>
            <a:t>E</a:t>
          </a:r>
          <a:r>
            <a:rPr lang="pt-BR" sz="2400" b="1" kern="1200" dirty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pt-BR" sz="1900" b="1" kern="1200" dirty="0">
              <a:solidFill>
                <a:schemeClr val="bg1">
                  <a:lumMod val="95000"/>
                </a:schemeClr>
              </a:solidFill>
            </a:rPr>
            <a:t>LIMITADORES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 err="1">
              <a:solidFill>
                <a:schemeClr val="bg1">
                  <a:lumMod val="95000"/>
                </a:schemeClr>
              </a:solidFill>
            </a:rPr>
            <a:t>S</a:t>
          </a:r>
          <a:r>
            <a:rPr lang="pt-BR" sz="1900" b="1" kern="1200" dirty="0">
              <a:solidFill>
                <a:schemeClr val="bg1">
                  <a:lumMod val="95000"/>
                </a:schemeClr>
              </a:solidFill>
            </a:rPr>
            <a:t>/ DONS</a:t>
          </a:r>
          <a:endParaRPr lang="en-US" sz="19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386678" y="2819051"/>
        <a:ext cx="1900285" cy="1716789"/>
      </dsp:txXfrm>
    </dsp:sp>
    <dsp:sp modelId="{DE7F7118-2F0F-7540-AD76-AD7E4CCC5A85}">
      <dsp:nvSpPr>
        <dsp:cNvPr id="0" name=""/>
        <dsp:cNvSpPr/>
      </dsp:nvSpPr>
      <dsp:spPr>
        <a:xfrm rot="12900000">
          <a:off x="871617" y="2164318"/>
          <a:ext cx="1465804" cy="600314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87433E-BB27-2D43-9282-EA76D9E2A2CA}">
      <dsp:nvSpPr>
        <dsp:cNvPr id="0" name=""/>
        <dsp:cNvSpPr/>
      </dsp:nvSpPr>
      <dsp:spPr>
        <a:xfrm>
          <a:off x="3636" y="1243680"/>
          <a:ext cx="2001049" cy="1600839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 dirty="0"/>
            <a:t>Tempo e espaço</a:t>
          </a:r>
          <a:endParaRPr lang="en-US" sz="3800" kern="1200" dirty="0"/>
        </a:p>
      </dsp:txBody>
      <dsp:txXfrm>
        <a:off x="50523" y="1290567"/>
        <a:ext cx="1907275" cy="1507065"/>
      </dsp:txXfrm>
    </dsp:sp>
    <dsp:sp modelId="{C1188853-2610-674E-A896-36FE06258286}">
      <dsp:nvSpPr>
        <dsp:cNvPr id="0" name=""/>
        <dsp:cNvSpPr/>
      </dsp:nvSpPr>
      <dsp:spPr>
        <a:xfrm rot="16200000">
          <a:off x="2564898" y="1301559"/>
          <a:ext cx="1543845" cy="600314"/>
        </a:xfrm>
        <a:prstGeom prst="lef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CF2F69-3D3E-1B4D-B86E-C69B786A68D1}">
      <dsp:nvSpPr>
        <dsp:cNvPr id="0" name=""/>
        <dsp:cNvSpPr/>
      </dsp:nvSpPr>
      <dsp:spPr>
        <a:xfrm>
          <a:off x="2336296" y="29374"/>
          <a:ext cx="2001049" cy="1600839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 dirty="0"/>
            <a:t>Pessoas e tarefas</a:t>
          </a:r>
          <a:endParaRPr lang="en-US" sz="3800" kern="1200" dirty="0"/>
        </a:p>
      </dsp:txBody>
      <dsp:txXfrm>
        <a:off x="2383183" y="76261"/>
        <a:ext cx="1907275" cy="1507065"/>
      </dsp:txXfrm>
    </dsp:sp>
    <dsp:sp modelId="{6603CB40-7B40-FB40-9FC7-369938D96D14}">
      <dsp:nvSpPr>
        <dsp:cNvPr id="0" name=""/>
        <dsp:cNvSpPr/>
      </dsp:nvSpPr>
      <dsp:spPr>
        <a:xfrm rot="19500000">
          <a:off x="4336219" y="2164318"/>
          <a:ext cx="1465804" cy="600314"/>
        </a:xfrm>
        <a:prstGeom prst="leftArrow">
          <a:avLst>
            <a:gd name="adj1" fmla="val 60000"/>
            <a:gd name="adj2" fmla="val 50000"/>
          </a:avLst>
        </a:prstGeom>
        <a:solidFill>
          <a:srgbClr val="3B8B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D42FD4-39EE-8348-942A-C45872289619}">
      <dsp:nvSpPr>
        <dsp:cNvPr id="0" name=""/>
        <dsp:cNvSpPr/>
      </dsp:nvSpPr>
      <dsp:spPr>
        <a:xfrm>
          <a:off x="4668955" y="1243680"/>
          <a:ext cx="2001049" cy="1600839"/>
        </a:xfrm>
        <a:prstGeom prst="roundRect">
          <a:avLst>
            <a:gd name="adj" fmla="val 10000"/>
          </a:avLst>
        </a:prstGeom>
        <a:solidFill>
          <a:srgbClr val="3B8B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kern="1200" dirty="0"/>
            <a:t>Propósito </a:t>
          </a:r>
          <a:r>
            <a:rPr lang="pt-BR" sz="1800" b="1" kern="1200" dirty="0"/>
            <a:t>e</a:t>
          </a:r>
          <a:r>
            <a:rPr lang="pt-BR" sz="3200" b="1" kern="1200" dirty="0"/>
            <a:t> essência</a:t>
          </a:r>
          <a:endParaRPr lang="en-US" sz="3200" kern="1200" dirty="0"/>
        </a:p>
      </dsp:txBody>
      <dsp:txXfrm>
        <a:off x="4715842" y="1290567"/>
        <a:ext cx="1907275" cy="1507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92863-5029-6A44-8201-182F93141725}">
      <dsp:nvSpPr>
        <dsp:cNvPr id="0" name=""/>
        <dsp:cNvSpPr/>
      </dsp:nvSpPr>
      <dsp:spPr>
        <a:xfrm>
          <a:off x="3384372" y="419"/>
          <a:ext cx="1872215" cy="1561585"/>
        </a:xfrm>
        <a:prstGeom prst="donut">
          <a:avLst>
            <a:gd name="adj" fmla="val 11010"/>
          </a:avLst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5239C9-5495-EB47-8F2B-EA7C1D0F33F4}">
      <dsp:nvSpPr>
        <dsp:cNvPr id="0" name=""/>
        <dsp:cNvSpPr/>
      </dsp:nvSpPr>
      <dsp:spPr>
        <a:xfrm>
          <a:off x="2017219" y="55073"/>
          <a:ext cx="1920458" cy="145225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8FD64F-516F-8C48-8F33-01648228D500}">
      <dsp:nvSpPr>
        <dsp:cNvPr id="0" name=""/>
        <dsp:cNvSpPr/>
      </dsp:nvSpPr>
      <dsp:spPr>
        <a:xfrm>
          <a:off x="3616478" y="172239"/>
          <a:ext cx="1440157" cy="12179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TEMPO E ESPAÇO</a:t>
          </a:r>
        </a:p>
      </dsp:txBody>
      <dsp:txXfrm>
        <a:off x="3827384" y="350603"/>
        <a:ext cx="1018345" cy="861216"/>
      </dsp:txXfrm>
    </dsp:sp>
    <dsp:sp modelId="{8505A3E3-F9E1-454F-A415-545D4971C39B}">
      <dsp:nvSpPr>
        <dsp:cNvPr id="0" name=""/>
        <dsp:cNvSpPr/>
      </dsp:nvSpPr>
      <dsp:spPr>
        <a:xfrm>
          <a:off x="4165240" y="1794864"/>
          <a:ext cx="310479" cy="310479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AAC5F-073C-3D44-BAA9-8FF55E903FAF}">
      <dsp:nvSpPr>
        <dsp:cNvPr id="0" name=""/>
        <dsp:cNvSpPr/>
      </dsp:nvSpPr>
      <dsp:spPr>
        <a:xfrm>
          <a:off x="3456386" y="2338203"/>
          <a:ext cx="1728187" cy="1561585"/>
        </a:xfrm>
        <a:prstGeom prst="donut">
          <a:avLst>
            <a:gd name="adj" fmla="val 11010"/>
          </a:avLst>
        </a:prstGeom>
        <a:solidFill>
          <a:srgbClr val="FF000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6A55BE-CEE1-D148-A491-4C8B1F4370D1}">
      <dsp:nvSpPr>
        <dsp:cNvPr id="0" name=""/>
        <dsp:cNvSpPr/>
      </dsp:nvSpPr>
      <dsp:spPr>
        <a:xfrm>
          <a:off x="4703281" y="2392858"/>
          <a:ext cx="1920458" cy="145225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217771-88B3-FA45-BA06-147D755C612C}">
      <dsp:nvSpPr>
        <dsp:cNvPr id="0" name=""/>
        <dsp:cNvSpPr/>
      </dsp:nvSpPr>
      <dsp:spPr>
        <a:xfrm>
          <a:off x="3602508" y="2510024"/>
          <a:ext cx="1435943" cy="12179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PESSOAS E TAREFAS</a:t>
          </a:r>
        </a:p>
      </dsp:txBody>
      <dsp:txXfrm>
        <a:off x="3812797" y="2688388"/>
        <a:ext cx="1015365" cy="861216"/>
      </dsp:txXfrm>
    </dsp:sp>
    <dsp:sp modelId="{3BB7092C-0EE3-B245-B36B-20D7C9F3DD07}">
      <dsp:nvSpPr>
        <dsp:cNvPr id="0" name=""/>
        <dsp:cNvSpPr/>
      </dsp:nvSpPr>
      <dsp:spPr>
        <a:xfrm>
          <a:off x="4165240" y="4132648"/>
          <a:ext cx="310479" cy="310479"/>
        </a:xfrm>
        <a:prstGeom prst="flowChartConnector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B1408C-2E8C-364F-B956-CE18EAF9FD1D}">
      <dsp:nvSpPr>
        <dsp:cNvPr id="0" name=""/>
        <dsp:cNvSpPr/>
      </dsp:nvSpPr>
      <dsp:spPr>
        <a:xfrm>
          <a:off x="3387120" y="4675988"/>
          <a:ext cx="1866718" cy="1588288"/>
        </a:xfrm>
        <a:prstGeom prst="donut">
          <a:avLst>
            <a:gd name="adj" fmla="val 11010"/>
          </a:avLst>
        </a:prstGeom>
        <a:solidFill>
          <a:srgbClr val="3B8B35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7DAA51-9F1F-B14E-80A4-B095B7B9902C}">
      <dsp:nvSpPr>
        <dsp:cNvPr id="0" name=""/>
        <dsp:cNvSpPr/>
      </dsp:nvSpPr>
      <dsp:spPr>
        <a:xfrm>
          <a:off x="2017219" y="4743994"/>
          <a:ext cx="1920458" cy="145225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CE8A10-FEF5-F948-A484-A09E477FA6DF}">
      <dsp:nvSpPr>
        <dsp:cNvPr id="0" name=""/>
        <dsp:cNvSpPr/>
      </dsp:nvSpPr>
      <dsp:spPr>
        <a:xfrm>
          <a:off x="3608780" y="4861160"/>
          <a:ext cx="1440157" cy="1217944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PROPÓSITOS E ESSENCIA</a:t>
          </a:r>
        </a:p>
      </dsp:txBody>
      <dsp:txXfrm>
        <a:off x="3819686" y="5039524"/>
        <a:ext cx="1018345" cy="861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A58163-4FBF-4DC7-BC7A-BB8F4EB5F674}" type="datetime1">
              <a:rPr lang="pt-BR" smtClean="0"/>
              <a:t>17/01/2025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4463-B8EF-406D-A288-BD9F2A73B868}" type="datetime1">
              <a:rPr lang="pt-BR" smtClean="0"/>
              <a:pPr/>
              <a:t>17/01/2025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2124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2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17/01/2025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2" name="Forma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571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932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Espaço Reservado para Título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27" name="Forma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DC90440-56EB-4BB9-AF19-58268DC766D4}" type="datetime1">
              <a:rPr lang="pt-BR" noProof="0" smtClean="0"/>
              <a:t>17/01/2025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Resultado de imagem para textura do papel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11" name="Forma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72" r:id="rId6"/>
    <p:sldLayoutId id="2147483673" r:id="rId7"/>
    <p:sldLayoutId id="2147483653" r:id="rId8"/>
    <p:sldLayoutId id="2147483671" r:id="rId9"/>
    <p:sldLayoutId id="2147483654" r:id="rId10"/>
    <p:sldLayoutId id="2147483655" r:id="rId11"/>
    <p:sldLayoutId id="2147483674" r:id="rId12"/>
    <p:sldLayoutId id="214748367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466" r="7466"/>
          <a:stretch/>
        </p:blipFill>
        <p:spPr>
          <a:xfrm>
            <a:off x="7671490" y="316933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57CCC9F-684B-43E1-7A66-41073CC41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959" y="385868"/>
            <a:ext cx="3195332" cy="111534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 PASTORES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9D71594-93BA-C8BA-51D0-2D674B3FB16A}"/>
              </a:ext>
            </a:extLst>
          </p:cNvPr>
          <p:cNvSpPr txBox="1">
            <a:spLocks noChangeArrowheads="1"/>
          </p:cNvSpPr>
          <p:nvPr/>
        </p:nvSpPr>
        <p:spPr>
          <a:xfrm>
            <a:off x="270282" y="1084312"/>
            <a:ext cx="8025420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latin typeface="Abadi" panose="020B0604020104020204" pitchFamily="34" charset="0"/>
              </a:rPr>
              <a:t>: MT 9.36; 25.32; 26.31; MC 6.34; 14.27; LC 2.8,15,18,20; JO 10.2,10,14,16; EF 4.11; I PED 2.25; 5.1-3. </a:t>
            </a:r>
          </a:p>
          <a:p>
            <a:pPr marL="292608" lvl="1" algn="l">
              <a:lnSpc>
                <a:spcPct val="110000"/>
              </a:lnSpc>
            </a:pPr>
            <a:endParaRPr lang="pt-B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latin typeface="Abadi" panose="020B0604020104020204" pitchFamily="34" charset="0"/>
              </a:rPr>
              <a:t>ATIVIDADES RELACIONADAS: CAPACITAÇÃO, VISITA A ENFERMOS, ORAÇÃO INTERCESSORA, ACONSELHAMENTO, LIDERANÇA DA IGREJA, EVANGELISMO, ENSINO DA BÍBLIA, ADMINISTRAÇÃO DA IGREJA.</a:t>
            </a:r>
            <a:endParaRPr lang="pt-B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8" name="Grupo 3">
            <a:extLst>
              <a:ext uri="{FF2B5EF4-FFF2-40B4-BE49-F238E27FC236}">
                <a16:creationId xmlns:a16="http://schemas.microsoft.com/office/drawing/2014/main" id="{84550957-321A-0031-F7C1-5F4017F079E0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C1F0179-E798-65EA-FE84-9266DFC4F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9B69A27-84A4-A64B-09B2-0141357F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04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95" b="16195"/>
          <a:stretch/>
        </p:blipFill>
        <p:spPr>
          <a:xfrm>
            <a:off x="0" y="1982141"/>
            <a:ext cx="12192000" cy="5494941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887795D-6A7C-0C48-CB8D-9D2C808E269C}"/>
              </a:ext>
            </a:extLst>
          </p:cNvPr>
          <p:cNvSpPr txBox="1">
            <a:spLocks/>
          </p:cNvSpPr>
          <p:nvPr/>
        </p:nvSpPr>
        <p:spPr>
          <a:xfrm>
            <a:off x="1028736" y="465416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2880" algn="ctr"/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 DESMORONAM MITOS </a:t>
            </a:r>
            <a:b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7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8D30C75-5935-05E3-D67A-2EE0BA066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47" y="6143569"/>
            <a:ext cx="2276793" cy="79068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F26A1C2-AFDF-F00A-E0AD-145F6DF32365}"/>
              </a:ext>
            </a:extLst>
          </p:cNvPr>
          <p:cNvSpPr txBox="1">
            <a:spLocks/>
          </p:cNvSpPr>
          <p:nvPr/>
        </p:nvSpPr>
        <p:spPr>
          <a:xfrm>
            <a:off x="1004399" y="1391539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2880" algn="ctr"/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 DESMORONAM MITOS </a:t>
            </a:r>
            <a:b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E2F5FE-B98B-5B99-E5B3-4C769A69D74A}"/>
              </a:ext>
            </a:extLst>
          </p:cNvPr>
          <p:cNvSpPr txBox="1">
            <a:spLocks/>
          </p:cNvSpPr>
          <p:nvPr/>
        </p:nvSpPr>
        <p:spPr>
          <a:xfrm>
            <a:off x="1682964" y="2572314"/>
            <a:ext cx="9928376" cy="17133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pt-BR" sz="4400">
                <a:latin typeface="Amasis MT Pro Black" panose="02040A04050005020304" pitchFamily="18" charset="0"/>
              </a:rPr>
            </a:br>
            <a:br>
              <a:rPr lang="pt-BR" sz="4400">
                <a:latin typeface="Amasis MT Pro Black" panose="02040A04050005020304" pitchFamily="18" charset="0"/>
              </a:rPr>
            </a:br>
            <a:r>
              <a:rPr lang="pt-BR" sz="4000">
                <a:solidFill>
                  <a:schemeClr val="tx2">
                    <a:lumMod val="50000"/>
                  </a:schemeClr>
                </a:solidFill>
                <a:latin typeface="Amasis MT Pro Black" panose="02040A04050005020304" pitchFamily="18" charset="0"/>
              </a:rPr>
              <a:t>- Limitador de tempo e espaço</a:t>
            </a:r>
            <a:br>
              <a:rPr lang="pt-BR" sz="4000">
                <a:latin typeface="Amasis MT Pro Black" panose="02040A04050005020304" pitchFamily="18" charset="0"/>
              </a:rPr>
            </a:br>
            <a:r>
              <a:rPr lang="pt-BR" sz="4000">
                <a:solidFill>
                  <a:srgbClr val="FF0000"/>
                </a:solidFill>
                <a:latin typeface="Amasis MT Pro Black" panose="02040A04050005020304" pitchFamily="18" charset="0"/>
              </a:rPr>
              <a:t>- Limitador de pessoas e tarefas</a:t>
            </a:r>
            <a:br>
              <a:rPr lang="pt-BR" sz="4000">
                <a:latin typeface="Amasis MT Pro Black" panose="02040A04050005020304" pitchFamily="18" charset="0"/>
              </a:rPr>
            </a:br>
            <a:r>
              <a:rPr lang="pt-BR" sz="4000">
                <a:solidFill>
                  <a:schemeClr val="accent5">
                    <a:lumMod val="75000"/>
                  </a:schemeClr>
                </a:solidFill>
                <a:latin typeface="Amasis MT Pro Black" panose="02040A04050005020304" pitchFamily="18" charset="0"/>
              </a:rPr>
              <a:t>- Limitador de propósito e essência</a:t>
            </a:r>
            <a:endParaRPr lang="pt-BR" sz="4000" dirty="0">
              <a:solidFill>
                <a:schemeClr val="accent5">
                  <a:lumMod val="75000"/>
                </a:schemeClr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711624" y="1844825"/>
          <a:ext cx="6673642" cy="492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200939" y="261140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182880"/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MITOS </a:t>
            </a:r>
          </a:p>
          <a:p>
            <a:pPr marL="182880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B30C09-FB18-B0BF-1683-18751867A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996" y="5974913"/>
            <a:ext cx="2276793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8D30C75-5935-05E3-D67A-2EE0BA066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47" y="6143569"/>
            <a:ext cx="2276793" cy="79068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99F3E72-D265-7023-6B5A-8271559D76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295108"/>
              </p:ext>
            </p:extLst>
          </p:nvPr>
        </p:nvGraphicFramePr>
        <p:xfrm>
          <a:off x="1277957" y="150479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7F25001-080B-53DE-BE4E-A3230D789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213" y="294495"/>
            <a:ext cx="1332756" cy="130700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65DB36D-5CF1-1CA5-84E0-53804F3137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493" y="2670759"/>
            <a:ext cx="1730357" cy="122413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A5199C6-302B-D9D1-96F2-E16CC5581B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197" y="5047023"/>
            <a:ext cx="1561356" cy="1251867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232E176-CCDA-59C8-4A83-6A0D360D9B03}"/>
              </a:ext>
            </a:extLst>
          </p:cNvPr>
          <p:cNvSpPr txBox="1"/>
          <p:nvPr/>
        </p:nvSpPr>
        <p:spPr>
          <a:xfrm>
            <a:off x="6498028" y="582527"/>
            <a:ext cx="50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b="1" dirty="0"/>
              <a:t>O </a:t>
            </a:r>
            <a:r>
              <a:rPr lang="en-US" sz="2400" b="1" dirty="0" err="1"/>
              <a:t>púlpito</a:t>
            </a:r>
            <a:r>
              <a:rPr lang="en-US" sz="2400" b="1" dirty="0"/>
              <a:t> </a:t>
            </a:r>
            <a:r>
              <a:rPr lang="en-US" sz="2400" b="1" dirty="0" err="1"/>
              <a:t>é</a:t>
            </a:r>
            <a:r>
              <a:rPr lang="en-US" sz="2400" b="1" dirty="0"/>
              <a:t> o </a:t>
            </a:r>
            <a:r>
              <a:rPr lang="en-US" sz="2400" b="1" dirty="0" err="1"/>
              <a:t>melhor</a:t>
            </a:r>
            <a:r>
              <a:rPr lang="en-US" sz="2400" b="1" dirty="0"/>
              <a:t> </a:t>
            </a:r>
            <a:r>
              <a:rPr lang="en-US" sz="2400" b="1" dirty="0" err="1"/>
              <a:t>cenário</a:t>
            </a:r>
            <a:endParaRPr lang="en-US" sz="2400" b="1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7D94B7C-0936-64BF-9423-0805E11BA0C6}"/>
              </a:ext>
            </a:extLst>
          </p:cNvPr>
          <p:cNvSpPr txBox="1"/>
          <p:nvPr/>
        </p:nvSpPr>
        <p:spPr>
          <a:xfrm>
            <a:off x="6498028" y="933275"/>
            <a:ext cx="427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b="1" dirty="0"/>
              <a:t>Dons </a:t>
            </a:r>
            <a:r>
              <a:rPr lang="en-US" sz="2400" b="1" dirty="0" err="1"/>
              <a:t>atuam</a:t>
            </a:r>
            <a:r>
              <a:rPr lang="en-US" sz="2400" b="1" dirty="0"/>
              <a:t> </a:t>
            </a:r>
            <a:r>
              <a:rPr lang="en-US" sz="2400" b="1" dirty="0" err="1"/>
              <a:t>só</a:t>
            </a:r>
            <a:r>
              <a:rPr lang="en-US" sz="2400" b="1" dirty="0"/>
              <a:t> no </a:t>
            </a:r>
            <a:r>
              <a:rPr lang="en-US" sz="2400" b="1" dirty="0" err="1"/>
              <a:t>templo</a:t>
            </a:r>
            <a:endParaRPr lang="en-US" sz="2400" b="1" dirty="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6D8999D-CAB0-2FFE-D2A5-9B9CF453625D}"/>
              </a:ext>
            </a:extLst>
          </p:cNvPr>
          <p:cNvSpPr txBox="1"/>
          <p:nvPr/>
        </p:nvSpPr>
        <p:spPr>
          <a:xfrm>
            <a:off x="319489" y="2814775"/>
            <a:ext cx="484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b="1" dirty="0" err="1"/>
              <a:t>Só</a:t>
            </a:r>
            <a:r>
              <a:rPr lang="en-US" sz="2400" b="1" dirty="0"/>
              <a:t> </a:t>
            </a:r>
            <a:r>
              <a:rPr lang="en-US" sz="2400" b="1" dirty="0" err="1"/>
              <a:t>pode</a:t>
            </a:r>
            <a:r>
              <a:rPr lang="en-US" sz="2400" b="1" dirty="0"/>
              <a:t> </a:t>
            </a:r>
            <a:r>
              <a:rPr lang="en-US" sz="2400" b="1" dirty="0" err="1"/>
              <a:t>atuar</a:t>
            </a:r>
            <a:r>
              <a:rPr lang="en-US" sz="2400" b="1" dirty="0"/>
              <a:t> </a:t>
            </a:r>
            <a:r>
              <a:rPr lang="en-US" sz="2400" b="1" dirty="0" err="1"/>
              <a:t>quem</a:t>
            </a:r>
            <a:r>
              <a:rPr lang="en-US" sz="2400" b="1" dirty="0"/>
              <a:t> tem </a:t>
            </a:r>
            <a:r>
              <a:rPr lang="en-US" sz="2400" b="1" dirty="0" err="1"/>
              <a:t>seus</a:t>
            </a:r>
            <a:r>
              <a:rPr lang="en-US" sz="2400" b="1" dirty="0"/>
              <a:t> dons </a:t>
            </a:r>
            <a:r>
              <a:rPr lang="en-US" sz="2400" b="1" dirty="0" err="1"/>
              <a:t>identificados</a:t>
            </a:r>
            <a:endParaRPr lang="en-US" sz="2400" b="1" dirty="0"/>
          </a:p>
          <a:p>
            <a:pPr marL="285750" indent="-285750">
              <a:buFontTx/>
              <a:buChar char="•"/>
            </a:pPr>
            <a:endParaRPr lang="en-US" sz="2400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0F945BE-4933-511B-5DD9-0ED6F50DA07F}"/>
              </a:ext>
            </a:extLst>
          </p:cNvPr>
          <p:cNvSpPr txBox="1"/>
          <p:nvPr/>
        </p:nvSpPr>
        <p:spPr>
          <a:xfrm>
            <a:off x="6426020" y="4987789"/>
            <a:ext cx="5384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b="1" dirty="0" err="1"/>
              <a:t>Há</a:t>
            </a:r>
            <a:r>
              <a:rPr lang="en-US" sz="2400" b="1" dirty="0"/>
              <a:t> </a:t>
            </a:r>
            <a:r>
              <a:rPr lang="en-US" sz="2400" b="1" dirty="0" err="1"/>
              <a:t>incompatibilidade</a:t>
            </a:r>
            <a:r>
              <a:rPr lang="en-US" sz="2400" b="1" dirty="0"/>
              <a:t> entre </a:t>
            </a:r>
          </a:p>
          <a:p>
            <a:r>
              <a:rPr lang="en-US" sz="2400" b="1" dirty="0"/>
              <a:t>     dons e </a:t>
            </a:r>
            <a:r>
              <a:rPr lang="en-US" sz="2400" b="1" dirty="0" err="1"/>
              <a:t>estrutura</a:t>
            </a:r>
            <a:r>
              <a:rPr lang="en-US" sz="2400" b="1" dirty="0"/>
              <a:t> </a:t>
            </a:r>
            <a:r>
              <a:rPr lang="en-US" sz="2400" b="1" dirty="0" err="1"/>
              <a:t>departamental</a:t>
            </a:r>
            <a:endParaRPr lang="en-US" sz="2400" b="1" dirty="0"/>
          </a:p>
          <a:p>
            <a:pPr marL="285750" indent="-285750">
              <a:buFontTx/>
              <a:buChar char="•"/>
            </a:pPr>
            <a:endParaRPr lang="en-US" sz="2400" b="1" dirty="0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BE48FB48-9968-8C1F-4C4F-DD3C9FC33456}"/>
              </a:ext>
            </a:extLst>
          </p:cNvPr>
          <p:cNvSpPr txBox="1"/>
          <p:nvPr/>
        </p:nvSpPr>
        <p:spPr>
          <a:xfrm>
            <a:off x="319489" y="3464588"/>
            <a:ext cx="4954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pt-BR" sz="2400" b="1" dirty="0"/>
              <a:t>Membros que atuam com dons não fazem outra coisa</a:t>
            </a:r>
            <a:endParaRPr lang="en-US" sz="2400" b="1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41567B6-5FF5-65EA-74C4-EF156F6D8DD5}"/>
              </a:ext>
            </a:extLst>
          </p:cNvPr>
          <p:cNvSpPr txBox="1"/>
          <p:nvPr/>
        </p:nvSpPr>
        <p:spPr>
          <a:xfrm>
            <a:off x="6498029" y="5767103"/>
            <a:ext cx="464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b="1" dirty="0"/>
              <a:t>Dons </a:t>
            </a:r>
            <a:r>
              <a:rPr lang="en-US" sz="2400" b="1" dirty="0" err="1"/>
              <a:t>são</a:t>
            </a:r>
            <a:r>
              <a:rPr lang="en-US" sz="2400" b="1" dirty="0"/>
              <a:t> </a:t>
            </a:r>
            <a:r>
              <a:rPr lang="en-US" sz="2400" b="1" dirty="0" err="1"/>
              <a:t>para</a:t>
            </a:r>
            <a:r>
              <a:rPr lang="en-US" sz="2400" b="1" dirty="0"/>
              <a:t> </a:t>
            </a:r>
            <a:r>
              <a:rPr lang="en-US" sz="2400" b="1" dirty="0" err="1"/>
              <a:t>manutenção</a:t>
            </a:r>
            <a:r>
              <a:rPr lang="en-US" sz="2400" b="1" dirty="0"/>
              <a:t> </a:t>
            </a:r>
            <a:r>
              <a:rPr lang="en-US" sz="2400" b="1" dirty="0" err="1"/>
              <a:t>não</a:t>
            </a:r>
            <a:r>
              <a:rPr lang="en-US" sz="2400" b="1" dirty="0"/>
              <a:t> </a:t>
            </a:r>
            <a:r>
              <a:rPr lang="en-US" sz="2400" b="1" dirty="0" err="1"/>
              <a:t>para</a:t>
            </a:r>
            <a:r>
              <a:rPr lang="en-US" sz="2400" b="1" dirty="0"/>
              <a:t> </a:t>
            </a:r>
            <a:r>
              <a:rPr lang="en-US" sz="2400" b="1" dirty="0" err="1"/>
              <a:t>missão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12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00939" y="261140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182880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B30C09-FB18-B0BF-1683-18751867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996" y="5974913"/>
            <a:ext cx="2276793" cy="79068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307970-D814-C924-1E1D-F3D47E9DD88A}"/>
              </a:ext>
            </a:extLst>
          </p:cNvPr>
          <p:cNvSpPr txBox="1">
            <a:spLocks/>
          </p:cNvSpPr>
          <p:nvPr/>
        </p:nvSpPr>
        <p:spPr>
          <a:xfrm>
            <a:off x="456527" y="4084172"/>
            <a:ext cx="7887820" cy="3729596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000000"/>
                </a:solidFill>
              </a:rPr>
              <a:t>“Para muitas congregações, o edifício da igreja tornou-se o centro do ministério, porque é aí que a maioria dos programas e dos serviços têm lugar.”  </a:t>
            </a:r>
            <a:r>
              <a:rPr lang="pt-BR" sz="1600" dirty="0">
                <a:solidFill>
                  <a:srgbClr val="000000"/>
                </a:solidFill>
              </a:rPr>
              <a:t>David Cox, </a:t>
            </a:r>
            <a:r>
              <a:rPr lang="pt-BR" sz="1600" i="1" dirty="0">
                <a:solidFill>
                  <a:srgbClr val="000000"/>
                </a:solidFill>
              </a:rPr>
              <a:t>Pense em Grande, Pense em Pequenos Grupos</a:t>
            </a:r>
            <a:r>
              <a:rPr lang="pt-BR" sz="1600" dirty="0">
                <a:solidFill>
                  <a:srgbClr val="000000"/>
                </a:solidFill>
              </a:rPr>
              <a:t>, 36.</a:t>
            </a:r>
            <a:br>
              <a:rPr lang="pt-BR" sz="1600" dirty="0">
                <a:solidFill>
                  <a:srgbClr val="000000"/>
                </a:solidFill>
              </a:rPr>
            </a:br>
            <a:br>
              <a:rPr lang="pt-BR" sz="1600" dirty="0">
                <a:solidFill>
                  <a:srgbClr val="000000"/>
                </a:solidFill>
              </a:rPr>
            </a:b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CCF0AAD-738C-A1F9-2A31-9E1B2B976B6E}"/>
              </a:ext>
            </a:extLst>
          </p:cNvPr>
          <p:cNvSpPr/>
          <p:nvPr/>
        </p:nvSpPr>
        <p:spPr>
          <a:xfrm>
            <a:off x="379409" y="2024610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800" b="1" dirty="0"/>
              <a:t>Limitadores de tempo e espaço </a:t>
            </a:r>
            <a:endParaRPr lang="en-US" sz="2800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7F50E0D4-D650-2FE7-C805-BDC59C030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041" y="2619708"/>
            <a:ext cx="2056748" cy="203532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5E1B9CA-C42C-B325-413D-FC0725EC260F}"/>
              </a:ext>
            </a:extLst>
          </p:cNvPr>
          <p:cNvSpPr txBox="1">
            <a:spLocks/>
          </p:cNvSpPr>
          <p:nvPr/>
        </p:nvSpPr>
        <p:spPr>
          <a:xfrm>
            <a:off x="846188" y="2948681"/>
            <a:ext cx="8286808" cy="32775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dirty="0"/>
              <a:t>Ministérios centralizados no templo:</a:t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3755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" accel="10000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" accel="10000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3734B5FD-37D2-F3A2-6D48-D19A65BF56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58" r="21258"/>
          <a:stretch/>
        </p:blipFill>
        <p:spPr/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55D44B8-5D8B-A2FD-2085-4DF70D95BA8D}"/>
              </a:ext>
            </a:extLst>
          </p:cNvPr>
          <p:cNvSpPr txBox="1">
            <a:spLocks/>
          </p:cNvSpPr>
          <p:nvPr/>
        </p:nvSpPr>
        <p:spPr>
          <a:xfrm>
            <a:off x="6360160" y="2227321"/>
            <a:ext cx="5496560" cy="32775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dirty="0"/>
              <a:t>Os dons são utilizados durante o tempo que durar os cultos da igreja.</a:t>
            </a:r>
          </a:p>
          <a:p>
            <a:endParaRPr lang="pt-BR" sz="3200" dirty="0"/>
          </a:p>
          <a:p>
            <a:r>
              <a:rPr lang="pt-BR" sz="3200" dirty="0"/>
              <a:t>168 horas semanais </a:t>
            </a:r>
          </a:p>
          <a:p>
            <a:r>
              <a:rPr lang="pt-BR" sz="3200" dirty="0"/>
              <a:t>    6 horas de culto</a:t>
            </a:r>
          </a:p>
          <a:p>
            <a:endParaRPr lang="pt-BR" sz="3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048E3D4-C432-F478-C4E3-318CEFC34588}"/>
              </a:ext>
            </a:extLst>
          </p:cNvPr>
          <p:cNvSpPr txBox="1">
            <a:spLocks/>
          </p:cNvSpPr>
          <p:nvPr/>
        </p:nvSpPr>
        <p:spPr>
          <a:xfrm>
            <a:off x="3913659" y="342420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182880"/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MITOS </a:t>
            </a:r>
          </a:p>
          <a:p>
            <a:pPr marL="182880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8728BDC-CD6A-5346-E774-7C1645D4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720" y="4643121"/>
            <a:ext cx="2540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" accel="10000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" accel="10000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00939" y="261140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182880"/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MITOS </a:t>
            </a:r>
          </a:p>
          <a:p>
            <a:pPr marL="182880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B30C09-FB18-B0BF-1683-18751867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996" y="5974913"/>
            <a:ext cx="2276793" cy="79068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DF69403B-B428-E8A7-D736-1D5E50FA3B01}"/>
              </a:ext>
            </a:extLst>
          </p:cNvPr>
          <p:cNvSpPr/>
          <p:nvPr/>
        </p:nvSpPr>
        <p:spPr>
          <a:xfrm>
            <a:off x="1042755" y="3815710"/>
            <a:ext cx="58868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Os membros que atuarem em harmonia com seus dons desprezarão toda e qualquer tarefa que não esteja em estreita relação com eles.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8B3EA95-4EC3-3D96-57F0-C476EB342990}"/>
              </a:ext>
            </a:extLst>
          </p:cNvPr>
          <p:cNvSpPr/>
          <p:nvPr/>
        </p:nvSpPr>
        <p:spPr>
          <a:xfrm>
            <a:off x="479376" y="2178847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- Limitadores de pessoas e tarefas</a:t>
            </a:r>
            <a:endParaRPr lang="en-US" sz="2800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11012510-762F-FFAE-6423-43B030D5B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331" y="4515869"/>
            <a:ext cx="2808312" cy="11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6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6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6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6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" accel="100000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accel="100000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00939" y="261140"/>
            <a:ext cx="9468544" cy="13676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182880"/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MITOS </a:t>
            </a:r>
          </a:p>
          <a:p>
            <a:pPr marL="182880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MINISTÉRIOS ORIENTADOS PELOS DONS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B30C09-FB18-B0BF-1683-18751867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996" y="5974913"/>
            <a:ext cx="2276793" cy="790685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731EA6BE-EA39-05B5-1F09-B94A655B916F}"/>
              </a:ext>
            </a:extLst>
          </p:cNvPr>
          <p:cNvSpPr/>
          <p:nvPr/>
        </p:nvSpPr>
        <p:spPr>
          <a:xfrm>
            <a:off x="461637" y="265257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- Limitadores de propósito e essência </a:t>
            </a:r>
            <a:endParaRPr lang="en-US" sz="28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24602C4-C102-57A9-0813-83336C6323EE}"/>
              </a:ext>
            </a:extLst>
          </p:cNvPr>
          <p:cNvSpPr/>
          <p:nvPr/>
        </p:nvSpPr>
        <p:spPr>
          <a:xfrm>
            <a:off x="352540" y="3717835"/>
            <a:ext cx="64558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/>
              <a:t>Dons espirituais não combinam com os departamentos e cargos de igreja. Há uma incompatibilidade inevitável com os dois modelos.</a:t>
            </a:r>
            <a:endParaRPr lang="pt-BR" b="1" dirty="0">
              <a:solidFill>
                <a:srgbClr val="000000"/>
              </a:solidFill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A3A4CAC-94E5-A1AF-F8A3-8044A5174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483" y="3717835"/>
            <a:ext cx="25400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1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" accel="10000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" accel="10000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19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76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064" y="3679633"/>
            <a:ext cx="6279614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EM EFÉSIOS 4:11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481F8D-6247-F78C-46FE-87F61DDD7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3" r="7523"/>
          <a:stretch/>
        </p:blipFill>
        <p:spPr>
          <a:xfrm>
            <a:off x="-1831364" y="1468153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FF43CC68-E715-8DF3-4D32-AA93A60FAF97}"/>
              </a:ext>
            </a:extLst>
          </p:cNvPr>
          <p:cNvSpPr/>
          <p:nvPr/>
        </p:nvSpPr>
        <p:spPr>
          <a:xfrm>
            <a:off x="4073880" y="2261928"/>
            <a:ext cx="3962400" cy="77002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DIVERSIDADE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D5A99965-7323-36C2-6C90-9A94F851DCBC}"/>
              </a:ext>
            </a:extLst>
          </p:cNvPr>
          <p:cNvSpPr/>
          <p:nvPr/>
        </p:nvSpPr>
        <p:spPr>
          <a:xfrm>
            <a:off x="5846534" y="3681655"/>
            <a:ext cx="3962400" cy="77002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UNIVERSALIDADE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33F1D025-04F4-24F9-D012-CFD1153B75A9}"/>
              </a:ext>
            </a:extLst>
          </p:cNvPr>
          <p:cNvSpPr/>
          <p:nvPr/>
        </p:nvSpPr>
        <p:spPr>
          <a:xfrm>
            <a:off x="7683356" y="5133455"/>
            <a:ext cx="3962400" cy="770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INTENSIDADE</a:t>
            </a:r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5F8EC9E2-15F6-E9AF-4599-8D813740F4DB}"/>
              </a:ext>
            </a:extLst>
          </p:cNvPr>
          <p:cNvSpPr txBox="1">
            <a:spLocks/>
          </p:cNvSpPr>
          <p:nvPr/>
        </p:nvSpPr>
        <p:spPr>
          <a:xfrm>
            <a:off x="-341685" y="80533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3 ASPECTOS A RELEMBRAR </a:t>
            </a:r>
          </a:p>
        </p:txBody>
      </p:sp>
      <p:grpSp>
        <p:nvGrpSpPr>
          <p:cNvPr id="8" name="Grupo 9">
            <a:extLst>
              <a:ext uri="{FF2B5EF4-FFF2-40B4-BE49-F238E27FC236}">
                <a16:creationId xmlns:a16="http://schemas.microsoft.com/office/drawing/2014/main" id="{2689B118-C835-6723-347D-F49D26447D31}"/>
              </a:ext>
            </a:extLst>
          </p:cNvPr>
          <p:cNvGrpSpPr/>
          <p:nvPr/>
        </p:nvGrpSpPr>
        <p:grpSpPr>
          <a:xfrm>
            <a:off x="8577500" y="-94220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CC78210-7683-EEB3-633D-86C1D7E5F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600775B-159C-0302-F3D5-278986D3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cristãos os possuem dons.</a:t>
            </a:r>
            <a:r>
              <a:rPr lang="pt-BR" dirty="0"/>
              <a:t> </a:t>
            </a:r>
            <a:br>
              <a:rPr lang="pt-BR" sz="4000" dirty="0"/>
            </a:br>
            <a:endParaRPr lang="pt-BR" sz="4800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901828-85DE-97C3-2012-37FBD286E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21F7F91-E264-4F64-2E8E-E12E2585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3" r="21223"/>
          <a:stretch>
            <a:fillRect/>
          </a:stretch>
        </p:blipFill>
        <p:spPr>
          <a:xfrm>
            <a:off x="-1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</p:pic>
      <p:pic>
        <p:nvPicPr>
          <p:cNvPr id="2" name="Picture 1" descr="Módulo 2 - Seminário 1 final.019.jpg">
            <a:extLst>
              <a:ext uri="{FF2B5EF4-FFF2-40B4-BE49-F238E27FC236}">
                <a16:creationId xmlns:a16="http://schemas.microsoft.com/office/drawing/2014/main" id="{ADF3A1B3-B517-AB70-6EBB-00A0FE8CF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10994" r="2807" b="12515"/>
          <a:stretch/>
        </p:blipFill>
        <p:spPr bwMode="auto">
          <a:xfrm>
            <a:off x="530353" y="-28903"/>
            <a:ext cx="11309684" cy="68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88D131B-080E-533A-1655-CBDD7FC875E9}"/>
              </a:ext>
            </a:extLst>
          </p:cNvPr>
          <p:cNvSpPr/>
          <p:nvPr/>
        </p:nvSpPr>
        <p:spPr>
          <a:xfrm>
            <a:off x="939983" y="4256642"/>
            <a:ext cx="3023262" cy="2089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21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-477395"/>
            <a:ext cx="5053070" cy="1600200"/>
          </a:xfrm>
        </p:spPr>
        <p:txBody>
          <a:bodyPr rtlCol="0"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EFÉSIOS 4:11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5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AC0628-C1D1-D644-1412-97B92DE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6295" r="16295"/>
          <a:stretch/>
        </p:blipFill>
        <p:spPr>
          <a:xfrm>
            <a:off x="-363557" y="627961"/>
            <a:ext cx="5416877" cy="5357153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5EFD8F2-085A-C851-D4BA-0B62A8DFF2A0}"/>
              </a:ext>
            </a:extLst>
          </p:cNvPr>
          <p:cNvSpPr txBox="1"/>
          <p:nvPr/>
        </p:nvSpPr>
        <p:spPr>
          <a:xfrm>
            <a:off x="5255045" y="2354582"/>
            <a:ext cx="62796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11 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E ele mesmo deu uns para 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apóstolos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e outros para 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profetas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e outros para 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Merriweather" panose="00000500000000000000" pitchFamily="2" charset="0"/>
              </a:rPr>
              <a:t>evangelistas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e outros para 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Merriweather" panose="00000500000000000000" pitchFamily="2" charset="0"/>
              </a:rPr>
              <a:t>pastores</a:t>
            </a:r>
            <a:r>
              <a:rPr lang="pt-BR" sz="4000" b="0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 e doutores,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9486" y="870858"/>
            <a:ext cx="8331444" cy="48105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3600" b="1" dirty="0">
                <a:latin typeface="+mj-lt"/>
              </a:rPr>
              <a:t>“DEUS CONFERE SEUS DONS CONFORME LHE APRAZ. CONCEDE UM DOM A UM, E OUTRO DOM A OUTRO, MAS TUDO PARA O BEM DO CORPO TODO. ESTÁ NO PLANO DE DEUS QUE ALGUNS SIRVAM EM UM RAMO DE TRABALHO, E OUTROS EM RAMOS DIVERSOS - TRABALHANDO TODOS SOB O MESMO ESPÍRITO. O RECONHECIMENTO DESTE PLANO SERÁ UMA SALVAGUARDA CONTRA A EMULAÇÃO [DISPUTA], O ORGULHO, A INVEJA, OU CONTRA O DESDÉM DE UM AO OUTRO. FORTALECERÁ A UNIDADE E O AMOR MÚTUO.” </a:t>
            </a:r>
          </a:p>
          <a:p>
            <a:pPr algn="r">
              <a:lnSpc>
                <a:spcPct val="100000"/>
              </a:lnSpc>
            </a:pPr>
            <a:r>
              <a:rPr lang="pt-BR" sz="3600" b="1" dirty="0">
                <a:latin typeface="+mj-lt"/>
              </a:rPr>
              <a:t>CPPE, 314 E 315.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804335" y="-65844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pic>
        <p:nvPicPr>
          <p:cNvPr id="2" name="Espaço Reservado para Imagem 12">
            <a:extLst>
              <a:ext uri="{FF2B5EF4-FFF2-40B4-BE49-F238E27FC236}">
                <a16:creationId xmlns:a16="http://schemas.microsoft.com/office/drawing/2014/main" id="{453AEF91-4363-E386-981D-FC906C6CF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r="12131"/>
          <a:stretch/>
        </p:blipFill>
        <p:spPr>
          <a:xfrm>
            <a:off x="8768576" y="1438508"/>
            <a:ext cx="3742240" cy="3700980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2173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3858" b="2385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119EA6-E193-4165-1E4E-BAB46F41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824" y="385868"/>
            <a:ext cx="3437703" cy="961112"/>
          </a:xfrm>
        </p:spPr>
        <p:txBody>
          <a:bodyPr/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EVANGELISTA</a:t>
            </a:r>
            <a:endParaRPr lang="es-AR" altLang="pt-BR" cap="none" dirty="0">
              <a:cs typeface="Times New Roman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58B7318-5501-FCA7-921F-E5A5480FE2FA}"/>
              </a:ext>
            </a:extLst>
          </p:cNvPr>
          <p:cNvSpPr txBox="1">
            <a:spLocks noChangeArrowheads="1"/>
          </p:cNvSpPr>
          <p:nvPr/>
        </p:nvSpPr>
        <p:spPr>
          <a:xfrm>
            <a:off x="496681" y="1686861"/>
            <a:ext cx="9720071" cy="1294464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s-AR" altLang="pt-BR" sz="2800" b="1" dirty="0">
                <a:latin typeface="Abadi" panose="020B0604020104020204" pitchFamily="34" charset="0"/>
                <a:cs typeface="Times New Roman" pitchFamily="18" charset="0"/>
              </a:rPr>
              <a:t>CAPACIDADE DE EXPOR O EVANGELHO  ATRAVÉS DE DIFERENTES MEIOS PARA ATRAIR PESSOAS A CRISTO.</a:t>
            </a:r>
          </a:p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7" name="Grupo 3">
            <a:extLst>
              <a:ext uri="{FF2B5EF4-FFF2-40B4-BE49-F238E27FC236}">
                <a16:creationId xmlns:a16="http://schemas.microsoft.com/office/drawing/2014/main" id="{A3ADFA30-FC79-6006-5E50-EF2BEB841E75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8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277F0F6A-616A-61CC-E10B-49CA4E821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2CBD471-FFC9-39B9-410C-72A25031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9E384D-D6CA-BB52-36D6-B52FE49FC418}"/>
              </a:ext>
            </a:extLst>
          </p:cNvPr>
          <p:cNvSpPr txBox="1"/>
          <p:nvPr/>
        </p:nvSpPr>
        <p:spPr>
          <a:xfrm>
            <a:off x="427902" y="3383671"/>
            <a:ext cx="69020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Todo cristão, a despeito de ter ou não o dom espiritual de evangelismo, foi chamado para fazer o trabalho de um evangelista (2Tm 4:5). O convite de Jesus é abrangente: "Vinde após mim, e eu vos farei pescadores de homens" (Mc 1:17); e a grande comissão (</a:t>
            </a:r>
            <a:r>
              <a:rPr lang="pt-BR" sz="2400" b="1" dirty="0" err="1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Mt</a:t>
            </a:r>
            <a:r>
              <a:rPr lang="pt-BR" sz="24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 28:19,20) é universal. </a:t>
            </a:r>
            <a:endParaRPr lang="pt-BR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0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08" r="750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6119EA6-E193-4165-1E4E-BAB46F41C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824" y="385868"/>
            <a:ext cx="3437703" cy="961112"/>
          </a:xfrm>
        </p:spPr>
        <p:txBody>
          <a:bodyPr/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EVANGELISTA</a:t>
            </a:r>
            <a:endParaRPr lang="es-AR" altLang="pt-BR" cap="none" dirty="0">
              <a:cs typeface="Times New Roman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58B7318-5501-FCA7-921F-E5A5480FE2FA}"/>
              </a:ext>
            </a:extLst>
          </p:cNvPr>
          <p:cNvSpPr txBox="1">
            <a:spLocks noChangeArrowheads="1"/>
          </p:cNvSpPr>
          <p:nvPr/>
        </p:nvSpPr>
        <p:spPr>
          <a:xfrm>
            <a:off x="496681" y="1113984"/>
            <a:ext cx="7923956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latin typeface="Abadi" panose="020B0604020104020204" pitchFamily="34" charset="0"/>
              </a:rPr>
              <a:t>: AT 8.5,6, 26-40; 14.13-21; 21.8; RM 10.14,15; EF</a:t>
            </a:r>
          </a:p>
          <a:p>
            <a:pPr lvl="1" algn="l">
              <a:lnSpc>
                <a:spcPct val="110000"/>
              </a:lnSpc>
            </a:pPr>
            <a:endParaRPr lang="pt-B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latin typeface="Abadi" panose="020B0604020104020204" pitchFamily="34" charset="0"/>
              </a:rPr>
              <a:t>ATIVIDADES RELACIONADAS: VISITA A ENFERMOS, ORAÇÃO INTERCESSORA, EVANGELISMO PESSOAL E PÚBLICO, CONFERENCISTAS, OBREIROS BÍBLICOS, PASTORES, MISSIONÁRIOS DE MISSÃO </a:t>
            </a: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latin typeface="Abadi" panose="020B0604020104020204" pitchFamily="34" charset="0"/>
              </a:rPr>
              <a:t>GLOBAL.</a:t>
            </a:r>
          </a:p>
        </p:txBody>
      </p:sp>
      <p:grpSp>
        <p:nvGrpSpPr>
          <p:cNvPr id="7" name="Grupo 3">
            <a:extLst>
              <a:ext uri="{FF2B5EF4-FFF2-40B4-BE49-F238E27FC236}">
                <a16:creationId xmlns:a16="http://schemas.microsoft.com/office/drawing/2014/main" id="{A3ADFA30-FC79-6006-5E50-EF2BEB841E75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8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277F0F6A-616A-61CC-E10B-49CA4E821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52CBD471-FFC9-39B9-410C-72A25031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08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1C871EB-C872-0894-B638-D4EB6B5F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81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92" r="7592"/>
          <a:stretch/>
        </p:blipFill>
        <p:spPr>
          <a:xfrm>
            <a:off x="7671490" y="316933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57CCC9F-684B-43E1-7A66-41073CC41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959" y="385868"/>
            <a:ext cx="3195332" cy="111534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 PASTORES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9D71594-93BA-C8BA-51D0-2D674B3FB16A}"/>
              </a:ext>
            </a:extLst>
          </p:cNvPr>
          <p:cNvSpPr txBox="1">
            <a:spLocks noChangeArrowheads="1"/>
          </p:cNvSpPr>
          <p:nvPr/>
        </p:nvSpPr>
        <p:spPr>
          <a:xfrm>
            <a:off x="479601" y="1724118"/>
            <a:ext cx="9720071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s-AR" altLang="pt-BR" sz="2800" b="1" dirty="0">
                <a:latin typeface="Abadi" panose="020B0604020104020204" pitchFamily="34" charset="0"/>
                <a:cs typeface="Times New Roman" pitchFamily="18" charset="0"/>
              </a:rPr>
              <a:t>CAPACIDADE </a:t>
            </a:r>
            <a:r>
              <a:rPr lang="pt-BR" sz="28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para ministrar ao povo de Deus num relacionamento a longo prazo, </a:t>
            </a:r>
            <a:r>
              <a:rPr lang="es-AR" altLang="pt-BR" sz="2800" b="1" dirty="0">
                <a:latin typeface="Abadi" panose="020B0604020104020204" pitchFamily="34" charset="0"/>
                <a:cs typeface="Times New Roman" pitchFamily="18" charset="0"/>
              </a:rPr>
              <a:t>ASSUMINODO A LIDERANÇA E RESPONSABILIDADE PELO BEM ESPIRITUAL DE UMA OU MAIS IGREJAS.</a:t>
            </a:r>
          </a:p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8" name="Grupo 3">
            <a:extLst>
              <a:ext uri="{FF2B5EF4-FFF2-40B4-BE49-F238E27FC236}">
                <a16:creationId xmlns:a16="http://schemas.microsoft.com/office/drawing/2014/main" id="{84550957-321A-0031-F7C1-5F4017F079E0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C1F0179-E798-65EA-FE84-9266DFC4F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9B69A27-84A4-A64B-09B2-0141357F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66E4E77-977B-2983-B4C5-E7D38F1A4376}"/>
              </a:ext>
            </a:extLst>
          </p:cNvPr>
          <p:cNvSpPr txBox="1"/>
          <p:nvPr/>
        </p:nvSpPr>
        <p:spPr>
          <a:xfrm>
            <a:off x="479601" y="4399417"/>
            <a:ext cx="6902066" cy="1835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22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Billy Graham afirma: </a:t>
            </a:r>
            <a:endParaRPr lang="pt-BR" sz="2200" b="1" dirty="0"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r>
              <a:rPr lang="pt-BR" sz="22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Eu tenho certeza que milhares de cristãos no mundo todo, que nunca serão pastores de igreja, têm o dom de pastor, que pode ser unido para ajudar o pastor da igreja em seu serviço</a:t>
            </a:r>
            <a:endParaRPr lang="pt-BR" sz="22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59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775_TF33670525.potx" id="{3969EB29-D1BB-4537-BD36-6B56055CD35E}" vid="{718C3AFE-E9E2-4C9E-8E5E-DE93123F459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inverno</Template>
  <TotalTime>1074</TotalTime>
  <Words>728</Words>
  <Application>Microsoft Office PowerPoint</Application>
  <PresentationFormat>Widescreen</PresentationFormat>
  <Paragraphs>84</Paragraphs>
  <Slides>20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2" baseType="lpstr">
      <vt:lpstr>Abadi</vt:lpstr>
      <vt:lpstr>Amasis MT Pro Black</vt:lpstr>
      <vt:lpstr>Arial</vt:lpstr>
      <vt:lpstr>Berlin Sans FB Demi</vt:lpstr>
      <vt:lpstr>Book Antiqua</vt:lpstr>
      <vt:lpstr>Calibri</vt:lpstr>
      <vt:lpstr>Calibri Light</vt:lpstr>
      <vt:lpstr>Eras Bold ITC</vt:lpstr>
      <vt:lpstr>Gill Sans</vt:lpstr>
      <vt:lpstr>Merriweather</vt:lpstr>
      <vt:lpstr>Times New Roman</vt:lpstr>
      <vt:lpstr>Tema do Office</vt:lpstr>
      <vt:lpstr>ELEMENTOS FUNDAMENTAIS  DOS DONS ESPIRITUAIS</vt:lpstr>
      <vt:lpstr>DONS ESPIRITUAIS EM EFÉSIOS 4:11</vt:lpstr>
      <vt:lpstr>Apresentação do PowerPoint</vt:lpstr>
      <vt:lpstr>Todos os cristãos os possuem dons.  </vt:lpstr>
      <vt:lpstr>EFÉSIOS 4:11</vt:lpstr>
      <vt:lpstr>Apresentação do PowerPoint</vt:lpstr>
      <vt:lpstr>EVANGELISTA</vt:lpstr>
      <vt:lpstr>EVANGELISTA</vt:lpstr>
      <vt:lpstr> PASTORES</vt:lpstr>
      <vt:lpstr> PASTORES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ELEMENTOS FUNDAMENTAIS  DOS DONS ESPIRITUAIS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AQUI</dc:title>
  <dc:creator>USB - ANP - Edinaldo Juarez</dc:creator>
  <cp:lastModifiedBy>USB - ANP - Edinaldo Juarez</cp:lastModifiedBy>
  <cp:revision>1</cp:revision>
  <dcterms:created xsi:type="dcterms:W3CDTF">2024-04-25T23:11:11Z</dcterms:created>
  <dcterms:modified xsi:type="dcterms:W3CDTF">2025-01-18T02:11:52Z</dcterms:modified>
</cp:coreProperties>
</file>