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5"/>
  </p:notesMasterIdLst>
  <p:handoutMasterIdLst>
    <p:handoutMasterId r:id="rId16"/>
  </p:handoutMasterIdLst>
  <p:sldIdLst>
    <p:sldId id="391" r:id="rId5"/>
    <p:sldId id="410" r:id="rId6"/>
    <p:sldId id="411" r:id="rId7"/>
    <p:sldId id="412" r:id="rId8"/>
    <p:sldId id="413" r:id="rId9"/>
    <p:sldId id="414" r:id="rId10"/>
    <p:sldId id="415" r:id="rId11"/>
    <p:sldId id="417" r:id="rId12"/>
    <p:sldId id="418" r:id="rId13"/>
    <p:sldId id="416" r:id="rId14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82" d="100"/>
          <a:sy n="82" d="100"/>
        </p:scale>
        <p:origin x="39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pPr rtl="0"/>
            <a:fld id="{2F41AB2A-FCB0-449C-94A2-E3FFDC5F192E}" type="datetime1">
              <a:rPr lang="pt-BR" smtClean="0"/>
              <a:t>17/01/2025</a:t>
            </a:fld>
            <a:endParaRPr lang="pt-BR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E2C230DF-5933-439D-898F-38E9AC9BA688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Espaço Reservado para Rodapé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8" name="Espaço Reservado para Cabeçalho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pt-BR" sz="1200"/>
            </a:lvl1pPr>
          </a:lstStyle>
          <a:p>
            <a:fld id="{6F315709-B4D1-47A8-A516-AEABF47ED22D}" type="datetime1">
              <a:rPr lang="pt-BR" smtClean="0"/>
              <a:pPr/>
              <a:t>17/01/2025</a:t>
            </a:fld>
            <a:endParaRPr lang="pt-BR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5" name="Espaço Reservado para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pt-BR" sz="1200"/>
            </a:lvl1pPr>
          </a:lstStyle>
          <a:p>
            <a:pPr rtl="0"/>
            <a:endParaRPr lang="pt-BR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pt-BR" sz="1200"/>
            </a:lvl1pPr>
          </a:lstStyle>
          <a:p>
            <a:pPr rtl="0"/>
            <a:fld id="{A89C7E07-3C67-C64C-8DA0-0404F6303970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8276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F9CFCB-8157-4DD3-6A4E-83AACED0B6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D2EBD93B-C5E4-C0E2-ED4D-7FE96F3E6F5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C16B8458-9531-78CE-32BF-8B55B4F5A8A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0D1CA7F-BF9D-0853-F7DC-CAEE91BC6B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10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98130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13495-10EC-F0FC-53F6-EDECEB3E6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1E3BE0E0-0D99-EF14-784D-D25BCCD57A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3C0D5C12-89FC-9B31-B884-38E942011DD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F02991D9-2EAE-5CA8-6062-F2C1D314DB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2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2904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E07DFB-61A5-D070-B36A-660F08DEE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949E0095-A665-AD7A-AABC-1AF0019B7C0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6407040F-FD7A-3F59-FCC2-B9F3861A9B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7B0B9496-BF66-2292-1070-E01660B8D4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3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64406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10DEE8-64C7-CC4D-10C5-4A119DCBD7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81F70716-A831-3070-4DC1-05043644814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D27DE2E9-5699-F73E-5697-9AF066935AE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D7A681C-0820-4ACF-3613-CD0BF23614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4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035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4C513E-4FAE-9602-51A7-49DD1B852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D5B88A14-6AF1-4BEB-E6EB-0E33B3E2919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0B588331-6449-DE0C-8E2E-2D162E79E7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7D2116EB-763B-F2AE-C4C1-8EB9490B5E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77773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3362A-270F-8254-B546-1815E29C46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CEF9A20A-8267-7098-2082-86EBC31923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439377DC-A05E-BDA3-7C4C-9C4AC4AD23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49B4A33-83A7-F831-5DDC-AF04CFA09E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85556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129241-54BA-41B6-DC4F-2E876FEC88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2AC67A3D-DF24-2EBE-6109-FB93A3F719D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E33B3406-60A2-2350-BDA6-8062E1B739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33D3491E-6967-B9C6-CBCA-CC636C3B0AA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26586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274D4E-0FDE-9089-49A7-B6D5F0A6E8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92084747-2A0C-FB30-A066-C75E435332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5E0BCFFE-7599-87E7-30A4-137D2024D50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FE099BAB-F475-4348-DCE7-A24CA8FBF6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6201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6F1916-28AF-B457-A84B-6F591C31F8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>
            <a:extLst>
              <a:ext uri="{FF2B5EF4-FFF2-40B4-BE49-F238E27FC236}">
                <a16:creationId xmlns:a16="http://schemas.microsoft.com/office/drawing/2014/main" id="{08ED0F91-9328-21F4-8534-D0DE8E1553E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Notas 2">
            <a:extLst>
              <a:ext uri="{FF2B5EF4-FFF2-40B4-BE49-F238E27FC236}">
                <a16:creationId xmlns:a16="http://schemas.microsoft.com/office/drawing/2014/main" id="{37C08C0B-A187-B615-2723-1FCC912E41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5AC68836-53A4-63B9-D545-F2F1E2AB1F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A89C7E07-3C67-C64C-8DA0-0404F6303970}" type="slidenum">
              <a:rPr lang="pt-BR" smtClean="0"/>
              <a:t>9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4051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pt-BR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e tabela do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o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orma Livre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7" name="Forma Livre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Espaço Reservado para Conteú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marL="457200" indent="0">
              <a:spcBef>
                <a:spcPts val="1800"/>
              </a:spcBef>
              <a:buNone/>
              <a:defRPr lang="pt-BR" sz="2000"/>
            </a:lvl2pPr>
            <a:lvl3pPr marL="914400" indent="0">
              <a:spcBef>
                <a:spcPts val="1800"/>
              </a:spcBef>
              <a:buNone/>
              <a:defRPr lang="pt-BR" sz="2000"/>
            </a:lvl3pPr>
            <a:lvl4pPr marL="1371600" indent="0">
              <a:spcBef>
                <a:spcPts val="1800"/>
              </a:spcBef>
              <a:buNone/>
              <a:defRPr lang="pt-BR" sz="2000"/>
            </a:lvl4pPr>
            <a:lvl5pPr marL="1828800" indent="0">
              <a:spcBef>
                <a:spcPts val="1800"/>
              </a:spcBef>
              <a:buNone/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pt-BR" sz="2000"/>
            </a:lvl1pPr>
            <a:lvl2pPr>
              <a:spcBef>
                <a:spcPts val="600"/>
              </a:spcBef>
              <a:defRPr lang="pt-BR" sz="2000"/>
            </a:lvl2pPr>
            <a:lvl3pPr>
              <a:spcBef>
                <a:spcPts val="1800"/>
              </a:spcBef>
              <a:defRPr lang="pt-BR" sz="2000"/>
            </a:lvl3pPr>
            <a:lvl4pPr>
              <a:spcBef>
                <a:spcPts val="1800"/>
              </a:spcBef>
              <a:defRPr lang="pt-BR" sz="2000"/>
            </a:lvl4pPr>
            <a:lvl5pPr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Dois Conteúd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orma Livre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3" name="Forma Livre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4" name="Forma Livre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 rtlCol="0">
            <a:normAutofit/>
          </a:bodyPr>
          <a:lstStyle>
            <a:lvl1pPr marL="0" indent="0">
              <a:spcBef>
                <a:spcPts val="1800"/>
              </a:spcBef>
              <a:buNone/>
              <a:defRPr lang="pt-BR" sz="2000"/>
            </a:lvl1pPr>
            <a:lvl2pPr>
              <a:spcBef>
                <a:spcPts val="600"/>
              </a:spcBef>
              <a:defRPr lang="pt-BR" sz="2000"/>
            </a:lvl2pPr>
            <a:lvl3pPr>
              <a:spcBef>
                <a:spcPts val="1800"/>
              </a:spcBef>
              <a:defRPr lang="pt-BR" sz="2000"/>
            </a:lvl3pPr>
            <a:lvl4pPr>
              <a:spcBef>
                <a:spcPts val="1800"/>
              </a:spcBef>
              <a:defRPr lang="pt-BR" sz="2000"/>
            </a:lvl4pPr>
            <a:lvl5pPr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 dirty="0"/>
              <a:t>Clique para adicionar conteúdo</a:t>
            </a:r>
          </a:p>
          <a:p>
            <a:pPr lvl="1" rtl="0"/>
            <a:r>
              <a:rPr lang="pt-BR" dirty="0"/>
              <a:t>Segundo nível</a:t>
            </a:r>
          </a:p>
          <a:p>
            <a:pPr lvl="2" rtl="0"/>
            <a:r>
              <a:rPr lang="pt-BR" dirty="0"/>
              <a:t>Terceiro nível</a:t>
            </a:r>
          </a:p>
          <a:p>
            <a:pPr lvl="3" rtl="0"/>
            <a:r>
              <a:rPr lang="pt-BR" dirty="0"/>
              <a:t>Quarto nível</a:t>
            </a:r>
          </a:p>
          <a:p>
            <a:pPr lvl="4" rtl="0"/>
            <a:r>
              <a:rPr lang="pt-BR" dirty="0"/>
              <a:t>Quinto nível</a:t>
            </a:r>
          </a:p>
        </p:txBody>
      </p:sp>
      <p:sp>
        <p:nvSpPr>
          <p:cNvPr id="7" name="Espaço Reservado para Conteú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 rtlCol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lang="pt-BR" sz="2000"/>
            </a:lvl1pPr>
            <a:lvl2pPr>
              <a:spcBef>
                <a:spcPts val="1800"/>
              </a:spcBef>
              <a:defRPr lang="pt-BR" sz="2000"/>
            </a:lvl2pPr>
            <a:lvl3pPr>
              <a:spcBef>
                <a:spcPts val="1800"/>
              </a:spcBef>
              <a:defRPr lang="pt-BR" sz="2000"/>
            </a:lvl3pPr>
            <a:lvl4pPr>
              <a:spcBef>
                <a:spcPts val="1800"/>
              </a:spcBef>
              <a:defRPr lang="pt-BR" sz="2000"/>
            </a:lvl4pPr>
            <a:lvl5pPr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9" name="Espaço Reservado para Tabela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 rtlCol="0">
            <a:noAutofit/>
          </a:bodyPr>
          <a:lstStyle>
            <a:lvl1pPr>
              <a:defRPr lang="pt-BR"/>
            </a:lvl1pPr>
          </a:lstStyle>
          <a:p>
            <a:pPr rtl="0"/>
            <a:r>
              <a:rPr lang="pt-BR"/>
              <a:t>Clique no ícone para adicionar tabela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pt-BR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pt-BR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pt-BR" sz="4000"/>
            </a:lvl2pPr>
            <a:lvl3pPr>
              <a:defRPr lang="pt-BR" sz="4000"/>
            </a:lvl3pPr>
            <a:lvl4pPr>
              <a:defRPr lang="pt-BR" sz="4000"/>
            </a:lvl4pPr>
            <a:lvl5pPr>
              <a:defRPr lang="pt-BR" sz="4000"/>
            </a:lvl5pPr>
          </a:lstStyle>
          <a:p>
            <a:pPr lvl="0" rtl="0"/>
            <a:r>
              <a:rPr lang="pt-BR"/>
              <a:t>Clique para adicionar o texto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Forma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 spc="50" baseline="0"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2" name="Espaço Reservado para Conteúdo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pt-BR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lang="pt-BR" sz="2000"/>
            </a:lvl2pPr>
            <a:lvl3pPr indent="-283464">
              <a:spcBef>
                <a:spcPts val="1800"/>
              </a:spcBef>
              <a:defRPr lang="pt-BR" sz="2000"/>
            </a:lvl3pPr>
            <a:lvl4pPr indent="-283464">
              <a:spcBef>
                <a:spcPts val="1800"/>
              </a:spcBef>
              <a:defRPr lang="pt-BR" sz="2000"/>
            </a:lvl4pPr>
            <a:lvl5pPr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43" name="Espaço Reservado para o Número do Slide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42" name="Espaço Reservado para Data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da seção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Imagem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 rtlCol="0">
            <a:noAutofit/>
          </a:bodyPr>
          <a:lstStyle>
            <a:lvl1pPr marL="0" indent="0" algn="ctr">
              <a:buNone/>
              <a:defRPr lang="pt-BR" sz="2000">
                <a:solidFill>
                  <a:schemeClr val="tx1"/>
                </a:solidFill>
              </a:defRPr>
            </a:lvl1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pt-BR"/>
            </a:defPPr>
          </a:lstStyle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pt-BR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 rtlCol="0">
            <a:normAutofit/>
          </a:bodyPr>
          <a:lstStyle>
            <a:lvl1pPr marL="0" indent="0" algn="ctr">
              <a:buNone/>
              <a:defRPr lang="pt-BR" sz="2000"/>
            </a:lvl1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pt-BR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pt-BR" sz="4000"/>
            </a:lvl2pPr>
            <a:lvl3pPr>
              <a:defRPr lang="pt-BR" sz="4000"/>
            </a:lvl3pPr>
            <a:lvl4pPr>
              <a:defRPr lang="pt-BR" sz="4000"/>
            </a:lvl4pPr>
            <a:lvl5pPr>
              <a:defRPr lang="pt-BR" sz="4000"/>
            </a:lvl5pPr>
          </a:lstStyle>
          <a:p>
            <a:pPr lvl="0" rtl="0"/>
            <a:r>
              <a:rPr lang="pt-BR"/>
              <a:t>Clique para adicionar o texto</a:t>
            </a:r>
          </a:p>
        </p:txBody>
      </p:sp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to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upo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orma Livre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2" name="Forma Livre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3" name="Forma Livre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2" name="Espaço Reservado para Conteúdo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 rtlCol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lang="pt-BR" sz="2000"/>
            </a:lvl1pPr>
            <a:lvl2pPr indent="-283464">
              <a:spcBef>
                <a:spcPts val="1800"/>
              </a:spcBef>
              <a:defRPr lang="pt-BR" sz="2000"/>
            </a:lvl2pPr>
            <a:lvl3pPr indent="-283464">
              <a:spcBef>
                <a:spcPts val="1800"/>
              </a:spcBef>
              <a:defRPr lang="pt-BR" sz="2000"/>
            </a:lvl3pPr>
            <a:lvl4pPr indent="-283464">
              <a:spcBef>
                <a:spcPts val="1800"/>
              </a:spcBef>
              <a:defRPr lang="pt-BR" sz="2000"/>
            </a:lvl4pPr>
            <a:lvl5pPr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8" name="Espaço Reservado para o Número do Slide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lnSpc>
                <a:spcPct val="80000"/>
              </a:lnSpc>
              <a:defRPr lang="pt-BR"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lang="pt-BR"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lang="pt-BR" sz="4000"/>
            </a:lvl2pPr>
            <a:lvl3pPr>
              <a:defRPr lang="pt-BR" sz="4000"/>
            </a:lvl3pPr>
            <a:lvl4pPr>
              <a:defRPr lang="pt-BR" sz="4000"/>
            </a:lvl4pPr>
            <a:lvl5pPr>
              <a:defRPr lang="pt-BR" sz="4000"/>
            </a:lvl5pPr>
          </a:lstStyle>
          <a:p>
            <a:pPr lvl="0" rtl="0"/>
            <a:r>
              <a:rPr lang="pt-BR"/>
              <a:t>Clique para adicionar o texto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Dois Conteúdos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orma Livre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3" name="Forma Livre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4" name="Forma Livre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2" name="Espaço Reservado para Conteúdo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marL="283464" indent="-283464">
              <a:spcBef>
                <a:spcPts val="1800"/>
              </a:spcBef>
              <a:defRPr lang="pt-BR" sz="2000"/>
            </a:lvl2pPr>
            <a:lvl3pPr marL="594360" indent="-283464">
              <a:spcBef>
                <a:spcPts val="1800"/>
              </a:spcBef>
              <a:defRPr lang="pt-BR" sz="2000"/>
            </a:lvl3pPr>
            <a:lvl4pPr marL="822960" indent="-283464">
              <a:spcBef>
                <a:spcPts val="1800"/>
              </a:spcBef>
              <a:defRPr lang="pt-BR" sz="2000"/>
            </a:lvl4pPr>
            <a:lvl5pPr marL="1005840"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3" name="Espaço Reservado para Conteúdo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marL="283464" indent="-283464">
              <a:spcBef>
                <a:spcPts val="1800"/>
              </a:spcBef>
              <a:defRPr lang="pt-BR" sz="2000"/>
            </a:lvl2pPr>
            <a:lvl3pPr marL="548640" indent="-283464">
              <a:spcBef>
                <a:spcPts val="1800"/>
              </a:spcBef>
              <a:defRPr lang="pt-BR" sz="2000"/>
            </a:lvl3pPr>
            <a:lvl4pPr marL="822960" indent="-283464">
              <a:spcBef>
                <a:spcPts val="1800"/>
              </a:spcBef>
              <a:defRPr lang="pt-BR" sz="2000"/>
            </a:lvl4pPr>
            <a:lvl5pPr marL="1005840"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o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Forma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3" name="Forma Livre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4" name="Forma Livre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8" name="Forma Livre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19" name="Forma Livre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Espaço Reservado para Conteúdo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 rtlCol="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lang="pt-BR"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lang="pt-BR"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lang="pt-BR" sz="2000"/>
            </a:lvl3pPr>
            <a:lvl4pPr marL="1371600" indent="0">
              <a:spcBef>
                <a:spcPts val="1800"/>
              </a:spcBef>
              <a:buFont typeface="+mj-lt"/>
              <a:buNone/>
              <a:defRPr lang="pt-BR"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endParaRPr lang="pt-BR" dirty="0"/>
          </a:p>
        </p:txBody>
      </p:sp>
      <p:sp>
        <p:nvSpPr>
          <p:cNvPr id="2" name="Espaço Reservado para Conteúdo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marL="283464" indent="-283464">
              <a:spcBef>
                <a:spcPts val="1800"/>
              </a:spcBef>
              <a:defRPr lang="pt-BR" sz="2000"/>
            </a:lvl2pPr>
            <a:lvl3pPr marL="548640" indent="-283464">
              <a:spcBef>
                <a:spcPts val="1800"/>
              </a:spcBef>
              <a:defRPr lang="pt-BR" sz="2000"/>
            </a:lvl3pPr>
            <a:lvl4pPr marL="822960" indent="-283464">
              <a:spcBef>
                <a:spcPts val="1800"/>
              </a:spcBef>
              <a:defRPr lang="pt-BR" sz="2000"/>
            </a:lvl4pPr>
            <a:lvl5pPr marL="1005840"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údo e imagem do 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rtlCol="0" anchor="b" anchorCtr="0">
            <a:noAutofit/>
          </a:bodyPr>
          <a:lstStyle>
            <a:lvl1pPr>
              <a:defRPr lang="pt-BR"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/>
              <a:t>Clique para adicionar um título </a:t>
            </a:r>
          </a:p>
        </p:txBody>
      </p:sp>
      <p:sp>
        <p:nvSpPr>
          <p:cNvPr id="3" name="Espaço Reservado para Conteúdo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 rtlCol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lang="pt-BR" sz="2000"/>
            </a:lvl1pPr>
            <a:lvl2pPr indent="-283464">
              <a:spcBef>
                <a:spcPts val="1800"/>
              </a:spcBef>
              <a:defRPr lang="pt-BR" sz="2000"/>
            </a:lvl2pPr>
            <a:lvl3pPr indent="-283464">
              <a:spcBef>
                <a:spcPts val="1800"/>
              </a:spcBef>
              <a:defRPr lang="pt-BR" sz="2000"/>
            </a:lvl3pPr>
            <a:lvl4pPr indent="-283464">
              <a:spcBef>
                <a:spcPts val="1800"/>
              </a:spcBef>
              <a:defRPr lang="pt-BR" sz="2000"/>
            </a:lvl4pPr>
            <a:lvl5pPr indent="-283464">
              <a:spcBef>
                <a:spcPts val="1800"/>
              </a:spcBef>
              <a:defRPr lang="pt-BR" sz="2000"/>
            </a:lvl5pPr>
          </a:lstStyle>
          <a:p>
            <a:pPr lvl="0" rtl="0"/>
            <a:r>
              <a:rPr lang="pt-BR"/>
              <a:t>Clique para adicionar conteúdo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cxnSp>
        <p:nvCxnSpPr>
          <p:cNvPr id="4" name="Conector Reto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Espaço Reservado para Imagem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 rtlCol="0">
            <a:normAutofit/>
          </a:bodyPr>
          <a:lstStyle>
            <a:lvl1pPr marL="0" indent="0" algn="ctr">
              <a:buNone/>
              <a:defRPr lang="pt-BR" sz="2000">
                <a:solidFill>
                  <a:schemeClr val="bg1"/>
                </a:solidFill>
              </a:defRPr>
            </a:lvl1pPr>
          </a:lstStyle>
          <a:p>
            <a:pPr rtl="0"/>
            <a:r>
              <a:rPr lang="pt-BR"/>
              <a:t>Clique no ícone para adicionar uma imagem</a:t>
            </a:r>
          </a:p>
        </p:txBody>
      </p:sp>
      <p:sp>
        <p:nvSpPr>
          <p:cNvPr id="10" name="Espaço Reservado para o Número do Slide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>
              <a:latin typeface="+mn-lt"/>
            </a:endParaRPr>
          </a:p>
        </p:txBody>
      </p:sp>
      <p:sp>
        <p:nvSpPr>
          <p:cNvPr id="8" name="Espaço Reservado para Data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defPPr>
              <a:defRPr lang="pt-BR"/>
            </a:defPPr>
          </a:lstStyle>
          <a:p>
            <a:pPr rtl="0"/>
            <a:endParaRPr lang="pt-BR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pt-BR"/>
            </a:defPPr>
          </a:lstStyle>
          <a:p>
            <a:pPr lvl="0" rtl="0"/>
            <a:r>
              <a:rPr lang="pt-BR"/>
              <a:t>Clique para editar o texto Mestre</a:t>
            </a:r>
          </a:p>
          <a:p>
            <a:pPr lvl="1" rtl="0"/>
            <a:r>
              <a:rPr lang="pt-BR"/>
              <a:t>Segundo nível</a:t>
            </a:r>
          </a:p>
          <a:p>
            <a:pPr lvl="2" rtl="0"/>
            <a:r>
              <a:rPr lang="pt-BR"/>
              <a:t>Terceiro nível</a:t>
            </a:r>
          </a:p>
          <a:p>
            <a:pPr lvl="3" rtl="0"/>
            <a:r>
              <a:rPr lang="pt-BR"/>
              <a:t>Quarto nível</a:t>
            </a:r>
          </a:p>
          <a:p>
            <a:pPr lvl="4" rtl="0"/>
            <a:r>
              <a:rPr lang="pt-BR"/>
              <a:t>Quinto nível</a:t>
            </a:r>
          </a:p>
        </p:txBody>
      </p:sp>
      <p:sp>
        <p:nvSpPr>
          <p:cNvPr id="12" name="Espaço Reservado para Título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pt-BR"/>
            </a:defPPr>
          </a:lstStyle>
          <a:p>
            <a:pPr rtl="0"/>
            <a:r>
              <a:rPr lang="pt-BR"/>
              <a:t>Clique para editar o estilo de título Mestre</a:t>
            </a:r>
          </a:p>
        </p:txBody>
      </p:sp>
      <p:sp>
        <p:nvSpPr>
          <p:cNvPr id="30" name="Espaço Reservado para Data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pt-BR"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endParaRPr lang="pt-BR" dirty="0">
              <a:latin typeface="+mn-lt"/>
            </a:endParaRPr>
          </a:p>
        </p:txBody>
      </p:sp>
      <p:sp>
        <p:nvSpPr>
          <p:cNvPr id="32" name="Espaço Reservado para o Número do Slide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lang="pt-BR" sz="1100" b="1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smtClean="0"/>
              <a:pPr rtl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lang="pt-BR"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lang="pt-BR">
          <a:solidFill>
            <a:schemeClr val="tx2"/>
          </a:solidFill>
        </a:defRPr>
      </a:lvl2pPr>
      <a:lvl3pPr eaLnBrk="1" hangingPunct="1">
        <a:defRPr lang="pt-BR">
          <a:solidFill>
            <a:schemeClr val="tx2"/>
          </a:solidFill>
        </a:defRPr>
      </a:lvl3pPr>
      <a:lvl4pPr eaLnBrk="1" hangingPunct="1">
        <a:defRPr lang="pt-BR">
          <a:solidFill>
            <a:schemeClr val="tx2"/>
          </a:solidFill>
        </a:defRPr>
      </a:lvl4pPr>
      <a:lvl5pPr eaLnBrk="1" hangingPunct="1">
        <a:defRPr lang="pt-BR">
          <a:solidFill>
            <a:schemeClr val="tx2"/>
          </a:solidFill>
        </a:defRPr>
      </a:lvl5pPr>
      <a:lvl6pPr eaLnBrk="1" hangingPunct="1">
        <a:defRPr lang="pt-BR">
          <a:solidFill>
            <a:schemeClr val="tx2"/>
          </a:solidFill>
        </a:defRPr>
      </a:lvl6pPr>
      <a:lvl7pPr eaLnBrk="1" hangingPunct="1">
        <a:defRPr lang="pt-BR">
          <a:solidFill>
            <a:schemeClr val="tx2"/>
          </a:solidFill>
        </a:defRPr>
      </a:lvl7pPr>
      <a:lvl8pPr eaLnBrk="1" hangingPunct="1">
        <a:defRPr lang="pt-BR">
          <a:solidFill>
            <a:schemeClr val="tx2"/>
          </a:solidFill>
        </a:defRPr>
      </a:lvl8pPr>
      <a:lvl9pPr eaLnBrk="1" hangingPunct="1">
        <a:defRPr lang="pt-BR"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pt-BR"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pt-BR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545D3755-C3E2-975E-DE68-CDECC4B526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1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4885CAB-CCAD-292B-1213-D64E864ED2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C78CEA4F-D72A-C069-6A51-328B103CA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7E473402-19FD-A5B0-5CB6-E5F3926D382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879D1CAD-2EA2-9376-7B64-0C3AC590F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16F8906-918C-BE0B-A4AB-6A1D48150AC7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57A759F3-9C35-6BF0-4093-0A9CCE742F42}"/>
              </a:ext>
            </a:extLst>
          </p:cNvPr>
          <p:cNvSpPr txBox="1">
            <a:spLocks/>
          </p:cNvSpPr>
          <p:nvPr/>
        </p:nvSpPr>
        <p:spPr>
          <a:xfrm>
            <a:off x="2153920" y="2274482"/>
            <a:ext cx="9476740" cy="409920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Alguém diz: “eu atuo na igreja a mais de 20 anos e Deus me usou bastante para fortalecer a minha igreja, e até já plantei uma igreja e levei pessoas ao batismo, mas nunca prestei atenção a esta coisa de dons espirituais. Será mesmo que isso importa? Até a aqui não me fez diferença!”</a:t>
            </a:r>
            <a:br>
              <a:rPr lang="pt-BR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6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pt-BR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Que resposta você daria diante dessa afirmação?</a:t>
            </a:r>
            <a:br>
              <a:rPr lang="pt-BR" sz="3200" b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32003120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CA21E2-1EEF-1BC0-4F7D-45FE6692D1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E0D9A92-28C9-E345-FAA2-5692FC1A5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10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8DE35ED-8EFF-78B2-3CBE-08016690A84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A149A983-7576-A165-7897-93CBF38392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420AE345-0C5C-2924-BF45-F6FECA33A9E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4991A376-7BD9-39E7-B004-1BB61AC3E6C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029C92F-8BC4-ACB1-2C06-6AD2384BAF0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5C90E36-1499-BDDD-4366-712DA89E8C02}"/>
              </a:ext>
            </a:extLst>
          </p:cNvPr>
          <p:cNvSpPr txBox="1">
            <a:spLocks/>
          </p:cNvSpPr>
          <p:nvPr/>
        </p:nvSpPr>
        <p:spPr>
          <a:xfrm>
            <a:off x="1765300" y="2274482"/>
            <a:ext cx="9479280" cy="409920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  <a:spcAft>
                <a:spcPts val="800"/>
              </a:spcAft>
            </a:pPr>
            <a:r>
              <a:rPr lang="pt-BR" sz="3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proposta dos ministérios orientados pelos dons sugere que cada membro conheça seus dons e atue em ministérios relacionados aos dons que possui. Assim cada um ocupará o seu lugar certo no corpo de Cristo e atuará com mais excelência e relevância nos ministérios e na missão.</a:t>
            </a:r>
            <a:br>
              <a:rPr lang="pt-BR" sz="3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3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Dialoguem. Concordam? discordam? Por quê?</a:t>
            </a:r>
          </a:p>
        </p:txBody>
      </p:sp>
    </p:spTree>
    <p:extLst>
      <p:ext uri="{BB962C8B-B14F-4D97-AF65-F5344CB8AC3E}">
        <p14:creationId xmlns:p14="http://schemas.microsoft.com/office/powerpoint/2010/main" val="45307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7A312D-BE45-9A25-61F8-39158F8624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D97082A0-0F35-14CB-07DD-A3F904834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2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39EF186-B727-545F-EF24-97A646ADA1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4E412AEC-0A8E-40B6-EFDF-4DF8BF5AAC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138934A1-34F9-8754-D1FB-95E0F5E09E2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51E7E13F-0D1D-5AC0-60EC-7C3415C8533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CE1105D0-3F48-D5A4-D108-2F9F4360AC72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E48E8E8D-D741-0D7F-29F3-559A41E6C682}"/>
              </a:ext>
            </a:extLst>
          </p:cNvPr>
          <p:cNvSpPr txBox="1">
            <a:spLocks/>
          </p:cNvSpPr>
          <p:nvPr/>
        </p:nvSpPr>
        <p:spPr>
          <a:xfrm>
            <a:off x="2661920" y="2274482"/>
            <a:ext cx="9029700" cy="409920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Pergunta: uma pessoa que descobre seus dons espirituais e identifica seus ministérios conectados com eles, poderia realmente atuar com mais excelência naquilo que se propõe a fazer nos ministérios da igreja e na missão?</a:t>
            </a:r>
            <a:b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 seus dons identificados e linkado com ministérios fará, de fato, alguma diferença?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1043334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AD8CB2-8D79-4213-C86B-D5B3F0F19D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94615E46-5874-880F-E44E-4557535BE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3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40B61DF5-580C-59BB-709F-5909970FBE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216CB544-FB70-B111-2E7C-803C0904F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EB005781-D067-DAF4-D12A-6E03D1162A3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146FE57E-D5AE-E69B-07A9-FCDD71BBB9C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EE2E82A2-AC39-A078-C531-56979A48233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0114A904-51C1-A797-7000-D3F3A702A235}"/>
              </a:ext>
            </a:extLst>
          </p:cNvPr>
          <p:cNvSpPr txBox="1">
            <a:spLocks/>
          </p:cNvSpPr>
          <p:nvPr/>
        </p:nvSpPr>
        <p:spPr>
          <a:xfrm>
            <a:off x="2336800" y="2655920"/>
            <a:ext cx="9476740" cy="367880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Então, pastor: você disse que talentos são dados incondicionalmente a todas as pessoas e dons são dados somente pra quem nasceu de novo. É isso mesmo? Talentos são dádivas incondicionais e dons são condicionais?</a:t>
            </a:r>
            <a:b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Só os crentes tem dons espirituais?</a:t>
            </a:r>
            <a:b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Explique melhor.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1671838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FAD253-E25F-E59A-FFD1-07C42B95E9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475D4E6D-B9EF-07D3-56DA-E5022878B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4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60A3CA62-E86D-A94E-8C5C-8724C71CD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2119C614-D7A0-26A2-2828-3095C1DDF8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F5CE3BD7-D4A3-9ADD-7F18-06E75D45F08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D5666200-CBA6-784F-59A6-5B66495E584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97CE1AC2-19A2-551B-B1E2-6E88D29C43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DA29D5A-4B75-0212-31B4-5DC8D561C854}"/>
              </a:ext>
            </a:extLst>
          </p:cNvPr>
          <p:cNvSpPr txBox="1">
            <a:spLocks/>
          </p:cNvSpPr>
          <p:nvPr/>
        </p:nvSpPr>
        <p:spPr>
          <a:xfrm>
            <a:off x="2814320" y="2235520"/>
            <a:ext cx="8826500" cy="409920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Ouvi alguém dizer que seu ministério era ser tesoureiro de igreja e isso já era sua missão. Outro disse que tinha o dom de construir prédios e igrejas e achava q já fazia sua parte. Um contabilista disse que não tinha como usar seu saber como um ministério. </a:t>
            </a:r>
            <a: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Será que funciona assim? Como podemos lidar melhor com estas ideias?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623868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56B518-8631-0185-0EAD-93768C41A9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E78A4ED8-A6CE-040F-2265-A40735A5B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5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CEE61D0E-98D0-FF73-565A-8DB110492C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9481556E-6AD5-DBCA-45B0-923019499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96E855EC-A543-7AE7-EBE0-DC87955BB488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3059028D-5F80-0DE1-E2CD-5C211F7D7856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B0B78BD0-74A4-879A-6F7F-F9E528248FC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7C86378A-861C-6C18-2E6B-DAFE3B91D6EA}"/>
              </a:ext>
            </a:extLst>
          </p:cNvPr>
          <p:cNvSpPr txBox="1">
            <a:spLocks/>
          </p:cNvSpPr>
          <p:nvPr/>
        </p:nvSpPr>
        <p:spPr>
          <a:xfrm>
            <a:off x="2174240" y="2655921"/>
            <a:ext cx="9476740" cy="323345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Algumas pessoas pensam que os dons espirituais são utilizados somente no templo, nas programações da igreja, principalmente no púlpito. Isso reflete a realidade bíblica dos dons espirituais?</a:t>
            </a:r>
            <a:b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Comentem a respeito.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256769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DAAFEF-0639-35D8-A0DD-7967096147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4C0D9496-4A3B-FC53-DB5B-DA2708D2C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6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28C71D50-20D7-2BF2-E75B-96919FDB0F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F950AEE4-8109-DCE1-982C-D8283EC0FC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9014F4D4-0545-E069-0CEA-6F1A0F71002A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1AC309E7-116A-6656-7E98-65A784BDC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37971A51-29E6-FB07-AA6E-805EE3AD2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7A5A2DF-4B42-4B4A-B07C-ED9528085181}"/>
              </a:ext>
            </a:extLst>
          </p:cNvPr>
          <p:cNvSpPr txBox="1">
            <a:spLocks/>
          </p:cNvSpPr>
          <p:nvPr/>
        </p:nvSpPr>
        <p:spPr>
          <a:xfrm>
            <a:off x="2590800" y="2655921"/>
            <a:ext cx="9060180" cy="323345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Todos os dons espirituais convergem para o cumprimento da missão ou temos dons que atuam somente nos “bastidores”? Aqueles que sustentam e mantém a estrutura existente sem nenhuma conexão com a salvação de pessoas ou a expansão do reino?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26880550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C26C0B-1D39-D822-AE77-59BD6764C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3569FAFE-BB3C-03B3-5EE0-141E878CCF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7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EAA9B12-333A-DF46-BBEF-8E3FEAD2A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12076E88-5C58-935F-83A9-398D90EA41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6E4A9321-2CE7-F9A8-7231-F93ABB19579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017D3848-6D1C-3A54-7ABD-2E31E948C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0A12233A-F1A1-EA24-2112-7E6A1825D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2CD9A9C2-C219-747E-E730-6265559541F2}"/>
              </a:ext>
            </a:extLst>
          </p:cNvPr>
          <p:cNvSpPr txBox="1">
            <a:spLocks/>
          </p:cNvSpPr>
          <p:nvPr/>
        </p:nvSpPr>
        <p:spPr>
          <a:xfrm>
            <a:off x="2174240" y="2655920"/>
            <a:ext cx="9476740" cy="318427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Existe a preocupação de que a estrutura de departamentos e a proposta de ministérios orientados pelos dons são incompatíveis. Tem que ser uma ou outra. O que você acha? Sendo possível harmonizar, como você sugere que façamos?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1082012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E0D507-744D-5DDC-3BB3-87C0DFFFC2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C512297B-4E34-5EDE-17D0-D8F89F8453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8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7D751DDF-C1E4-A24A-FE41-5ED4D15AD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41267" y="0"/>
            <a:ext cx="2611120" cy="2751088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91BA6BBB-CF69-C169-C248-FB59CB3F1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0" y="3898774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80051C92-AD7E-5C81-938A-C70792448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9B5D5374-9C9B-B959-D136-731E4DAF3E1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DE014365-E7A7-B3D1-AFD2-CDE73B8A07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53DF03B-C7E6-9C84-2290-AAD77B1917E8}"/>
              </a:ext>
            </a:extLst>
          </p:cNvPr>
          <p:cNvSpPr txBox="1">
            <a:spLocks/>
          </p:cNvSpPr>
          <p:nvPr/>
        </p:nvSpPr>
        <p:spPr>
          <a:xfrm>
            <a:off x="2174240" y="2655920"/>
            <a:ext cx="9476740" cy="4099205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Imagine uma igreja fictícia, onde ninguém tem nenhum dom espiritual, talento ou habilidade. Esta igreja abre em um sábado de manhã e as visitas começam a chegar. Existe a expectativa de uma programação especial, de boa recepção, de mensagens inspiradoras, de boa música, de lideranças preparadas e atuantes.</a:t>
            </a:r>
            <a:b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Comente como seria a situação desta igreja diante deste contexto?</a:t>
            </a:r>
            <a:endParaRPr lang="pt-BR" sz="3600" b="0" dirty="0"/>
          </a:p>
        </p:txBody>
      </p:sp>
    </p:spTree>
    <p:extLst>
      <p:ext uri="{BB962C8B-B14F-4D97-AF65-F5344CB8AC3E}">
        <p14:creationId xmlns:p14="http://schemas.microsoft.com/office/powerpoint/2010/main" val="298008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8DD24C-530F-7307-0411-DB814BB9E5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7349E276-2FBD-DCDB-9CFC-094371B68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5300" y="102875"/>
            <a:ext cx="9702800" cy="1680205"/>
          </a:xfrm>
        </p:spPr>
        <p:txBody>
          <a:bodyPr rtlCol="0"/>
          <a:lstStyle>
            <a:defPPr>
              <a:defRPr lang="pt-BR"/>
            </a:defPPr>
          </a:lstStyle>
          <a:p>
            <a:pPr rtl="0"/>
            <a:r>
              <a:rPr lang="pt-BR" sz="9900" dirty="0"/>
              <a:t>9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A1A5213B-695B-3949-0F81-B357F6FDFB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62540" y="-476606"/>
            <a:ext cx="2611120" cy="2751088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D18D9856-12C7-5F7A-3849-C631F4AF7A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719" y="1988692"/>
            <a:ext cx="2591162" cy="57158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BE005A2F-56CE-0CC8-8E81-6AC46DAC09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0" y="3842175"/>
            <a:ext cx="3515360" cy="3015826"/>
          </a:xfrm>
          <a:prstGeom prst="rect">
            <a:avLst/>
          </a:prstGeom>
        </p:spPr>
      </p:pic>
      <p:grpSp>
        <p:nvGrpSpPr>
          <p:cNvPr id="19" name="Grupo 18">
            <a:extLst>
              <a:ext uri="{FF2B5EF4-FFF2-40B4-BE49-F238E27FC236}">
                <a16:creationId xmlns:a16="http://schemas.microsoft.com/office/drawing/2014/main" id="{F1B0386B-35A4-6610-CE90-69768A1BD3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/>
        </p:nvGrpSpPr>
        <p:grpSpPr bwMode="auto">
          <a:xfrm rot="16200000" flipV="1">
            <a:off x="-303593" y="4658777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F7250040-E370-0C09-D2B2-652D4EBF4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5C6CEB70-3B1A-5586-F4B8-62F3BE35E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2F694F9D-F924-A31F-B023-C3EE4E5B0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>
              <a:defPPr>
                <a:defRPr lang="pt-BR"/>
              </a:defPPr>
            </a:lstStyle>
            <a:p>
              <a:pPr rtl="0"/>
              <a:endParaRPr lang="pt-BR" dirty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83602F02-585E-CC1E-91C1-663AF8D0E041}"/>
              </a:ext>
            </a:extLst>
          </p:cNvPr>
          <p:cNvSpPr txBox="1">
            <a:spLocks/>
          </p:cNvSpPr>
          <p:nvPr/>
        </p:nvSpPr>
        <p:spPr>
          <a:xfrm>
            <a:off x="1608880" y="1634302"/>
            <a:ext cx="10113401" cy="486664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defPPr>
              <a:defRPr lang="pt-BR"/>
            </a:defPPr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pt-BR"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lang="pt-BR">
                <a:solidFill>
                  <a:schemeClr val="tx2"/>
                </a:solidFill>
              </a:defRPr>
            </a:lvl2pPr>
            <a:lvl3pPr eaLnBrk="1" hangingPunct="1">
              <a:defRPr lang="pt-BR">
                <a:solidFill>
                  <a:schemeClr val="tx2"/>
                </a:solidFill>
              </a:defRPr>
            </a:lvl3pPr>
            <a:lvl4pPr eaLnBrk="1" hangingPunct="1">
              <a:defRPr lang="pt-BR">
                <a:solidFill>
                  <a:schemeClr val="tx2"/>
                </a:solidFill>
              </a:defRPr>
            </a:lvl4pPr>
            <a:lvl5pPr eaLnBrk="1" hangingPunct="1">
              <a:defRPr lang="pt-BR">
                <a:solidFill>
                  <a:schemeClr val="tx2"/>
                </a:solidFill>
              </a:defRPr>
            </a:lvl5pPr>
            <a:lvl6pPr eaLnBrk="1" hangingPunct="1">
              <a:defRPr lang="pt-BR">
                <a:solidFill>
                  <a:schemeClr val="tx2"/>
                </a:solidFill>
              </a:defRPr>
            </a:lvl6pPr>
            <a:lvl7pPr eaLnBrk="1" hangingPunct="1">
              <a:defRPr lang="pt-BR">
                <a:solidFill>
                  <a:schemeClr val="tx2"/>
                </a:solidFill>
              </a:defRPr>
            </a:lvl7pPr>
            <a:lvl8pPr eaLnBrk="1" hangingPunct="1">
              <a:defRPr lang="pt-BR">
                <a:solidFill>
                  <a:schemeClr val="tx2"/>
                </a:solidFill>
              </a:defRPr>
            </a:lvl8pPr>
            <a:lvl9pPr eaLnBrk="1" hangingPunct="1">
              <a:defRPr lang="pt-BR">
                <a:solidFill>
                  <a:schemeClr val="tx2"/>
                </a:solidFill>
              </a:defRPr>
            </a:lvl9pPr>
          </a:lstStyle>
          <a:p>
            <a: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 casal com excelente capacidade comprovada decide que naquele ano não vai aceitar nenhum desafio nem convite para atuar. Ele tem muita capacidade de liderança e ela canta excepcionalmente. Mas ambos se negam a participar de qualquer forma na igreja ou na comunidade.</a:t>
            </a:r>
            <a:b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Discutam: O casal tem dons?</a:t>
            </a:r>
            <a:b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Eles tem/realizam um ou mais ministérios?</a:t>
            </a:r>
            <a:b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É possível ter dons e não ter ministérios?</a:t>
            </a:r>
            <a:br>
              <a:rPr lang="pt-BR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t-BR" sz="3200" b="0" dirty="0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126D1EAA-AA84-088F-AB31-6EB3DD7BF1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7802" y="1533412"/>
            <a:ext cx="2305372" cy="352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254193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do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2332789_TF78853419_Win32" id="{854A30D2-9E34-488C-9C98-B452D2CBAD89}" vid="{DA39436B-3821-44D5-9B65-C78155AED975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{FD74CBD6-57AE-499A-9701-7C513D206B93}tf78853419_win32</Template>
  <TotalTime>15</TotalTime>
  <Words>584</Words>
  <Application>Microsoft Office PowerPoint</Application>
  <PresentationFormat>Widescreen</PresentationFormat>
  <Paragraphs>30</Paragraphs>
  <Slides>10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7" baseType="lpstr">
      <vt:lpstr>Aptos</vt:lpstr>
      <vt:lpstr>Arial</vt:lpstr>
      <vt:lpstr>Berlin Sans FB</vt:lpstr>
      <vt:lpstr>Calibri</vt:lpstr>
      <vt:lpstr>Franklin Gothic Book</vt:lpstr>
      <vt:lpstr>Franklin Gothic Demi</vt:lpstr>
      <vt:lpstr>Personalizado</vt:lpstr>
      <vt:lpstr>1</vt:lpstr>
      <vt:lpstr>2</vt:lpstr>
      <vt:lpstr>3</vt:lpstr>
      <vt:lpstr>4</vt:lpstr>
      <vt:lpstr>5</vt:lpstr>
      <vt:lpstr>6</vt:lpstr>
      <vt:lpstr>7</vt:lpstr>
      <vt:lpstr>8</vt:lpstr>
      <vt:lpstr>9</vt:lpstr>
      <vt:lpstr>10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USB - ANP - Edinaldo Juarez</dc:creator>
  <cp:lastModifiedBy>USB - ANP - Edinaldo Juarez</cp:lastModifiedBy>
  <cp:revision>1</cp:revision>
  <dcterms:created xsi:type="dcterms:W3CDTF">2025-01-17T20:20:57Z</dcterms:created>
  <dcterms:modified xsi:type="dcterms:W3CDTF">2025-01-17T20:36:12Z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